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4"/>
  </p:notesMasterIdLst>
  <p:sldIdLst>
    <p:sldId id="617" r:id="rId4"/>
    <p:sldId id="1010" r:id="rId5"/>
    <p:sldId id="964" r:id="rId6"/>
    <p:sldId id="1068" r:id="rId7"/>
    <p:sldId id="1069" r:id="rId8"/>
    <p:sldId id="1074" r:id="rId9"/>
    <p:sldId id="1075" r:id="rId10"/>
    <p:sldId id="1121" r:id="rId11"/>
    <p:sldId id="1076" r:id="rId12"/>
    <p:sldId id="1077" r:id="rId13"/>
    <p:sldId id="1078" r:id="rId14"/>
    <p:sldId id="1123" r:id="rId15"/>
    <p:sldId id="1070" r:id="rId16"/>
    <p:sldId id="1071" r:id="rId17"/>
    <p:sldId id="1072" r:id="rId18"/>
    <p:sldId id="1122" r:id="rId19"/>
    <p:sldId id="1073" r:id="rId20"/>
    <p:sldId id="1079" r:id="rId21"/>
    <p:sldId id="1080" r:id="rId22"/>
    <p:sldId id="1081" r:id="rId23"/>
    <p:sldId id="1082" r:id="rId24"/>
    <p:sldId id="1083" r:id="rId25"/>
    <p:sldId id="1084" r:id="rId26"/>
    <p:sldId id="1085" r:id="rId27"/>
    <p:sldId id="1087" r:id="rId28"/>
    <p:sldId id="1089" r:id="rId29"/>
    <p:sldId id="1090" r:id="rId30"/>
    <p:sldId id="1092" r:id="rId31"/>
    <p:sldId id="1093" r:id="rId32"/>
    <p:sldId id="1091" r:id="rId33"/>
    <p:sldId id="1088" r:id="rId34"/>
    <p:sldId id="1095" r:id="rId35"/>
    <p:sldId id="1096" r:id="rId36"/>
    <p:sldId id="1094" r:id="rId37"/>
    <p:sldId id="1097" r:id="rId38"/>
    <p:sldId id="1098" r:id="rId39"/>
    <p:sldId id="1099" r:id="rId40"/>
    <p:sldId id="1100" r:id="rId41"/>
    <p:sldId id="1101" r:id="rId42"/>
    <p:sldId id="1102" r:id="rId43"/>
    <p:sldId id="1103" r:id="rId44"/>
    <p:sldId id="1104" r:id="rId45"/>
    <p:sldId id="1105" r:id="rId46"/>
    <p:sldId id="1109" r:id="rId47"/>
    <p:sldId id="1107" r:id="rId48"/>
    <p:sldId id="1106" r:id="rId49"/>
    <p:sldId id="1111" r:id="rId50"/>
    <p:sldId id="1110" r:id="rId51"/>
    <p:sldId id="1127" r:id="rId52"/>
    <p:sldId id="1129" r:id="rId53"/>
    <p:sldId id="1108" r:id="rId54"/>
    <p:sldId id="1131" r:id="rId55"/>
    <p:sldId id="1128" r:id="rId56"/>
    <p:sldId id="1130" r:id="rId57"/>
    <p:sldId id="1066" r:id="rId58"/>
    <p:sldId id="1067" r:id="rId59"/>
    <p:sldId id="1063" r:id="rId60"/>
    <p:sldId id="1113" r:id="rId61"/>
    <p:sldId id="1120" r:id="rId62"/>
    <p:sldId id="1125" r:id="rId63"/>
    <p:sldId id="1065" r:id="rId64"/>
    <p:sldId id="1064" r:id="rId65"/>
    <p:sldId id="1124" r:id="rId66"/>
    <p:sldId id="1126" r:id="rId67"/>
    <p:sldId id="1114" r:id="rId68"/>
    <p:sldId id="1115" r:id="rId69"/>
    <p:sldId id="1116" r:id="rId70"/>
    <p:sldId id="1117" r:id="rId71"/>
    <p:sldId id="1119" r:id="rId72"/>
    <p:sldId id="111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6" autoAdjust="0"/>
    <p:restoredTop sz="86518" autoAdjust="0"/>
  </p:normalViewPr>
  <p:slideViewPr>
    <p:cSldViewPr snapToGrid="0">
      <p:cViewPr varScale="1">
        <p:scale>
          <a:sx n="82" d="100"/>
          <a:sy n="82" d="100"/>
        </p:scale>
        <p:origin x="200" y="472"/>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2023/4/20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40362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4194459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2835331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249467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12079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426215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2281880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866893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1034418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3022142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298541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257018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158962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787545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2377730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1900948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3426900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2417625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3472825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839852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3904909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3177267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844321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3379045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187100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32963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1870030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2906517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2104712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1053814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1679084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225723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530553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31859824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2723242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3315627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4038810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2373204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525530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253072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3785470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3395495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83287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1609247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30328091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2375377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594544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1759551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23664713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1350436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3925052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3192533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32370882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2370911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27626057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3267057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3325869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1634028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3047366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893926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944664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16582812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4149950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1489629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574867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26011318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3866193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2054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288984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4/20/23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4.xml"/><Relationship Id="rId5" Type="http://schemas.openxmlformats.org/officeDocument/2006/relationships/image" Target="../media/image9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96.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80.png"/><Relationship Id="rId5" Type="http://schemas.openxmlformats.org/officeDocument/2006/relationships/image" Target="../media/image10.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png"/><Relationship Id="rId7" Type="http://schemas.openxmlformats.org/officeDocument/2006/relationships/image" Target="../media/image34.tiff"/><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33.tiff"/><Relationship Id="rId5" Type="http://schemas.openxmlformats.org/officeDocument/2006/relationships/image" Target="../media/image18.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20.tiff"/><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27.tiff"/><Relationship Id="rId5" Type="http://schemas.openxmlformats.org/officeDocument/2006/relationships/image" Target="../media/image39.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17.tif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4.xml"/><Relationship Id="rId5" Type="http://schemas.openxmlformats.org/officeDocument/2006/relationships/image" Target="../media/image55.emf"/><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56.gif"/></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65.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66.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68.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arxiv.org/pdf/2001.08361.pdf" TargetMode="External"/><Relationship Id="rId7"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75.png"/><Relationship Id="rId10" Type="http://schemas.openxmlformats.org/officeDocument/2006/relationships/image" Target="../media/image10.png"/><Relationship Id="rId4" Type="http://schemas.openxmlformats.org/officeDocument/2006/relationships/image" Target="../media/image74.png"/><Relationship Id="rId9" Type="http://schemas.openxmlformats.org/officeDocument/2006/relationships/image" Target="../media/image9.png"/></Relationships>
</file>

<file path=ppt/slides/_rels/slide57.xml.rels><?xml version="1.0" encoding="UTF-8" standalone="yes"?>
<Relationships xmlns="http://schemas.openxmlformats.org/package/2006/relationships"><Relationship Id="rId8" Type="http://schemas.openxmlformats.org/officeDocument/2006/relationships/image" Target="../media/image82.gif"/><Relationship Id="rId3" Type="http://schemas.openxmlformats.org/officeDocument/2006/relationships/image" Target="../media/image80.png"/><Relationship Id="rId7"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hyperlink" Target="https://www.jasonwei.net/blog/emergence" TargetMode="Externa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24.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7"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7"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hyperlink" Target="https://www.jasonwei.net/blog/emergence" TargetMode="External"/><Relationship Id="rId7" Type="http://schemas.openxmlformats.org/officeDocument/2006/relationships/image" Target="../media/image101.jpe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03.jpeg"/><Relationship Id="rId5" Type="http://schemas.openxmlformats.org/officeDocument/2006/relationships/image" Target="../media/image102.png"/><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24.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2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2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240215" y="1586285"/>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Generative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Language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Model</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9FEA64CA-71B7-A700-FE20-8786F1D60F51}"/>
              </a:ext>
            </a:extLst>
          </p:cNvPr>
          <p:cNvPicPr>
            <a:picLocks noChangeAspect="1"/>
          </p:cNvPicPr>
          <p:nvPr/>
        </p:nvPicPr>
        <p:blipFill>
          <a:blip r:embed="rId4"/>
          <a:stretch>
            <a:fillRect/>
          </a:stretch>
        </p:blipFill>
        <p:spPr>
          <a:xfrm>
            <a:off x="574304" y="1915235"/>
            <a:ext cx="5073386" cy="3160661"/>
          </a:xfrm>
          <a:prstGeom prst="rect">
            <a:avLst/>
          </a:prstGeom>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Information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Aggregation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EA1A9461-3B8B-DBF0-0591-0FFBBE241E32}"/>
              </a:ext>
            </a:extLst>
          </p:cNvPr>
          <p:cNvPicPr>
            <a:picLocks noChangeAspect="1"/>
          </p:cNvPicPr>
          <p:nvPr/>
        </p:nvPicPr>
        <p:blipFill>
          <a:blip r:embed="rId4"/>
          <a:stretch>
            <a:fillRect/>
          </a:stretch>
        </p:blipFill>
        <p:spPr>
          <a:xfrm>
            <a:off x="1025911" y="1864778"/>
            <a:ext cx="10160000" cy="3048000"/>
          </a:xfrm>
          <a:prstGeom prst="rect">
            <a:avLst/>
          </a:prstGeom>
        </p:spPr>
      </p:pic>
      <p:sp>
        <p:nvSpPr>
          <p:cNvPr id="3" name="文本框 2">
            <a:extLst>
              <a:ext uri="{FF2B5EF4-FFF2-40B4-BE49-F238E27FC236}">
                <a16:creationId xmlns:a16="http://schemas.microsoft.com/office/drawing/2014/main" id="{4E5A3B02-0B52-9172-12B7-EC70E3D1659B}"/>
              </a:ext>
            </a:extLst>
          </p:cNvPr>
          <p:cNvSpPr txBox="1"/>
          <p:nvPr/>
        </p:nvSpPr>
        <p:spPr>
          <a:xfrm>
            <a:off x="4984867" y="5492672"/>
            <a:ext cx="3068664" cy="369332"/>
          </a:xfrm>
          <a:prstGeom prst="rect">
            <a:avLst/>
          </a:prstGeom>
          <a:noFill/>
        </p:spPr>
        <p:txBody>
          <a:bodyPr wrap="square" rtlCol="0">
            <a:spAutoFit/>
          </a:bodyPr>
          <a:lstStyle/>
          <a:p>
            <a:r>
              <a:rPr kumimoji="1" lang="zh-CN" altLang="en-US" dirty="0"/>
              <a:t>卷积：局域信息聚合</a:t>
            </a:r>
          </a:p>
        </p:txBody>
      </p:sp>
    </p:spTree>
    <p:extLst>
      <p:ext uri="{BB962C8B-B14F-4D97-AF65-F5344CB8AC3E}">
        <p14:creationId xmlns:p14="http://schemas.microsoft.com/office/powerpoint/2010/main" val="135375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026" name="Picture 2" descr="【Graph Neural Network】GCN: 算法原理，实现和应用 - 知乎">
            <a:extLst>
              <a:ext uri="{FF2B5EF4-FFF2-40B4-BE49-F238E27FC236}">
                <a16:creationId xmlns:a16="http://schemas.microsoft.com/office/drawing/2014/main" id="{5E212D15-084D-7057-F900-358FAF8AD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937" y="1287590"/>
            <a:ext cx="9795641" cy="4814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19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026" name="Picture 2" descr="【Graph Neural Network】GCN: 算法原理，实现和应用 - 知乎">
            <a:extLst>
              <a:ext uri="{FF2B5EF4-FFF2-40B4-BE49-F238E27FC236}">
                <a16:creationId xmlns:a16="http://schemas.microsoft.com/office/drawing/2014/main" id="{5E212D15-084D-7057-F900-358FAF8AD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937" y="1287590"/>
            <a:ext cx="9795641" cy="4814915"/>
          </a:xfrm>
          <a:prstGeom prst="rect">
            <a:avLst/>
          </a:prstGeom>
          <a:noFill/>
          <a:extLst>
            <a:ext uri="{909E8E84-426E-40DD-AFC4-6F175D3DCCD1}">
              <a14:hiddenFill xmlns:a14="http://schemas.microsoft.com/office/drawing/2010/main">
                <a:solidFill>
                  <a:srgbClr val="FFFFFF"/>
                </a:solidFill>
              </a14:hiddenFill>
            </a:ext>
          </a:extLst>
        </p:spPr>
      </p:pic>
      <p:sp>
        <p:nvSpPr>
          <p:cNvPr id="2" name="圆角矩形 1">
            <a:extLst>
              <a:ext uri="{FF2B5EF4-FFF2-40B4-BE49-F238E27FC236}">
                <a16:creationId xmlns:a16="http://schemas.microsoft.com/office/drawing/2014/main" id="{D0E6032F-9D8F-CF2B-BEC8-B299BC453967}"/>
              </a:ext>
            </a:extLst>
          </p:cNvPr>
          <p:cNvSpPr/>
          <p:nvPr/>
        </p:nvSpPr>
        <p:spPr>
          <a:xfrm>
            <a:off x="3220720" y="2641600"/>
            <a:ext cx="4947920" cy="1757680"/>
          </a:xfrm>
          <a:prstGeom prst="roundRect">
            <a:avLst/>
          </a:prstGeom>
          <a:solidFill>
            <a:srgbClr val="FF0000">
              <a:alpha val="7378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rPr>
              <a:t>如何让信息聚合方式能够更加灵活？</a:t>
            </a:r>
          </a:p>
        </p:txBody>
      </p:sp>
    </p:spTree>
    <p:extLst>
      <p:ext uri="{BB962C8B-B14F-4D97-AF65-F5344CB8AC3E}">
        <p14:creationId xmlns:p14="http://schemas.microsoft.com/office/powerpoint/2010/main" val="375244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graphicFrame>
        <p:nvGraphicFramePr>
          <p:cNvPr id="2" name="表格 1">
            <a:extLst>
              <a:ext uri="{FF2B5EF4-FFF2-40B4-BE49-F238E27FC236}">
                <a16:creationId xmlns:a16="http://schemas.microsoft.com/office/drawing/2014/main" id="{DF8A0BF8-764E-DB97-5BAA-B8639566BB5F}"/>
              </a:ext>
            </a:extLst>
          </p:cNvPr>
          <p:cNvGraphicFramePr>
            <a:graphicFrameLocks noGrp="1"/>
          </p:cNvGraphicFramePr>
          <p:nvPr>
            <p:extLst>
              <p:ext uri="{D42A27DB-BD31-4B8C-83A1-F6EECF244321}">
                <p14:modId xmlns:p14="http://schemas.microsoft.com/office/powerpoint/2010/main" val="2746044390"/>
              </p:ext>
            </p:extLst>
          </p:nvPr>
        </p:nvGraphicFramePr>
        <p:xfrm>
          <a:off x="2138856" y="1735656"/>
          <a:ext cx="3957144" cy="3489730"/>
        </p:xfrm>
        <a:graphic>
          <a:graphicData uri="http://schemas.openxmlformats.org/drawingml/2006/table">
            <a:tbl>
              <a:tblPr firstRow="1" bandRow="1">
                <a:tableStyleId>{5C22544A-7EE6-4342-B048-85BDC9FD1C3A}</a:tableStyleId>
              </a:tblPr>
              <a:tblGrid>
                <a:gridCol w="659524">
                  <a:extLst>
                    <a:ext uri="{9D8B030D-6E8A-4147-A177-3AD203B41FA5}">
                      <a16:colId xmlns:a16="http://schemas.microsoft.com/office/drawing/2014/main" val="20000"/>
                    </a:ext>
                  </a:extLst>
                </a:gridCol>
                <a:gridCol w="659524">
                  <a:extLst>
                    <a:ext uri="{9D8B030D-6E8A-4147-A177-3AD203B41FA5}">
                      <a16:colId xmlns:a16="http://schemas.microsoft.com/office/drawing/2014/main" val="20001"/>
                    </a:ext>
                  </a:extLst>
                </a:gridCol>
                <a:gridCol w="659524">
                  <a:extLst>
                    <a:ext uri="{9D8B030D-6E8A-4147-A177-3AD203B41FA5}">
                      <a16:colId xmlns:a16="http://schemas.microsoft.com/office/drawing/2014/main" val="20002"/>
                    </a:ext>
                  </a:extLst>
                </a:gridCol>
                <a:gridCol w="659524">
                  <a:extLst>
                    <a:ext uri="{9D8B030D-6E8A-4147-A177-3AD203B41FA5}">
                      <a16:colId xmlns:a16="http://schemas.microsoft.com/office/drawing/2014/main" val="20003"/>
                    </a:ext>
                  </a:extLst>
                </a:gridCol>
                <a:gridCol w="659524">
                  <a:extLst>
                    <a:ext uri="{9D8B030D-6E8A-4147-A177-3AD203B41FA5}">
                      <a16:colId xmlns:a16="http://schemas.microsoft.com/office/drawing/2014/main" val="20004"/>
                    </a:ext>
                  </a:extLst>
                </a:gridCol>
                <a:gridCol w="659524">
                  <a:extLst>
                    <a:ext uri="{9D8B030D-6E8A-4147-A177-3AD203B41FA5}">
                      <a16:colId xmlns:a16="http://schemas.microsoft.com/office/drawing/2014/main" val="20005"/>
                    </a:ext>
                  </a:extLst>
                </a:gridCol>
              </a:tblGrid>
              <a:tr h="697946">
                <a:tc>
                  <a:txBody>
                    <a:bodyPr/>
                    <a:lstStyle/>
                    <a:p>
                      <a:endParaRPr lang="zh-CN" altLang="en-US" dirty="0"/>
                    </a:p>
                  </a:txBody>
                  <a:tcPr>
                    <a:solidFill>
                      <a:schemeClr val="tx1"/>
                    </a:solidFill>
                  </a:tcPr>
                </a:tc>
                <a:tc>
                  <a:txBody>
                    <a:bodyPr/>
                    <a:lstStyle/>
                    <a:p>
                      <a:endParaRPr lang="zh-CN" altLang="en-US" dirty="0"/>
                    </a:p>
                  </a:txBody>
                  <a:tcPr>
                    <a:solidFill>
                      <a:schemeClr val="bg1"/>
                    </a:solidFill>
                  </a:tcPr>
                </a:tc>
                <a:tc>
                  <a:txBody>
                    <a:bodyPr/>
                    <a:lstStyle/>
                    <a:p>
                      <a:endParaRPr lang="zh-CN" altLang="en-US" dirty="0"/>
                    </a:p>
                  </a:txBody>
                  <a:tcPr>
                    <a:solidFill>
                      <a:srgbClr val="0070C0"/>
                    </a:solidFill>
                  </a:tcPr>
                </a:tc>
                <a:tc>
                  <a:txBody>
                    <a:bodyPr/>
                    <a:lstStyle/>
                    <a:p>
                      <a:endParaRPr lang="zh-CN" altLang="en-US" dirty="0"/>
                    </a:p>
                  </a:txBody>
                  <a:tcPr>
                    <a:solidFill>
                      <a:srgbClr val="00B050"/>
                    </a:solidFill>
                  </a:tcPr>
                </a:tc>
                <a:tc>
                  <a:txBody>
                    <a:bodyPr/>
                    <a:lstStyle/>
                    <a:p>
                      <a:endParaRPr lang="zh-CN" altLang="en-US"/>
                    </a:p>
                  </a:txBody>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697946">
                <a:tc>
                  <a:txBody>
                    <a:bodyPr/>
                    <a:lstStyle/>
                    <a:p>
                      <a:endParaRPr lang="zh-CN" altLang="en-US" dirty="0"/>
                    </a:p>
                  </a:txBody>
                  <a:tcPr>
                    <a:solidFill>
                      <a:schemeClr val="accent2"/>
                    </a:solidFill>
                  </a:tcPr>
                </a:tc>
                <a:tc>
                  <a:txBody>
                    <a:bodyPr/>
                    <a:lstStyle/>
                    <a:p>
                      <a:endParaRPr lang="zh-CN" altLang="en-US"/>
                    </a:p>
                  </a:txBody>
                  <a:tcPr/>
                </a:tc>
                <a:tc>
                  <a:txBody>
                    <a:bodyPr/>
                    <a:lstStyle/>
                    <a:p>
                      <a:endParaRPr lang="zh-CN" altLang="en-US" dirty="0"/>
                    </a:p>
                  </a:txBody>
                  <a:tcPr>
                    <a:solidFill>
                      <a:schemeClr val="accent2">
                        <a:lumMod val="75000"/>
                      </a:schemeClr>
                    </a:solidFill>
                  </a:tcPr>
                </a:tc>
                <a:tc>
                  <a:txBody>
                    <a:bodyPr/>
                    <a:lstStyle/>
                    <a:p>
                      <a:endParaRPr lang="zh-CN" altLang="en-US"/>
                    </a:p>
                  </a:txBody>
                  <a:tcPr/>
                </a:tc>
                <a:tc>
                  <a:txBody>
                    <a:bodyPr/>
                    <a:lstStyle/>
                    <a:p>
                      <a:endParaRPr lang="zh-CN" altLang="en-US" dirty="0"/>
                    </a:p>
                  </a:txBody>
                  <a:tcPr>
                    <a:solidFill>
                      <a:srgbClr val="FF0000"/>
                    </a:solidFill>
                  </a:tcPr>
                </a:tc>
                <a:tc>
                  <a:txBody>
                    <a:bodyPr/>
                    <a:lstStyle/>
                    <a:p>
                      <a:endParaRPr lang="zh-CN" altLang="en-US"/>
                    </a:p>
                  </a:txBody>
                  <a:tcPr/>
                </a:tc>
                <a:extLst>
                  <a:ext uri="{0D108BD9-81ED-4DB2-BD59-A6C34878D82A}">
                    <a16:rowId xmlns:a16="http://schemas.microsoft.com/office/drawing/2014/main" val="10001"/>
                  </a:ext>
                </a:extLst>
              </a:tr>
              <a:tr h="697946">
                <a:tc>
                  <a:txBody>
                    <a:bodyPr/>
                    <a:lstStyle/>
                    <a:p>
                      <a:endParaRPr lang="zh-CN" altLang="en-US" dirty="0"/>
                    </a:p>
                  </a:txBody>
                  <a:tcPr>
                    <a:solidFill>
                      <a:srgbClr val="D24626"/>
                    </a:solid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4"/>
                    </a:solidFill>
                  </a:tcPr>
                </a:tc>
                <a:tc>
                  <a:txBody>
                    <a:bodyPr/>
                    <a:lstStyle/>
                    <a:p>
                      <a:endParaRPr lang="zh-CN" altLang="en-US"/>
                    </a:p>
                  </a:txBody>
                  <a:tcPr/>
                </a:tc>
                <a:tc>
                  <a:txBody>
                    <a:bodyPr/>
                    <a:lstStyle/>
                    <a:p>
                      <a:endParaRPr lang="zh-CN" altLang="en-US" dirty="0"/>
                    </a:p>
                  </a:txBody>
                  <a:tcPr>
                    <a:solidFill>
                      <a:schemeClr val="accent2">
                        <a:lumMod val="50000"/>
                      </a:schemeClr>
                    </a:solidFill>
                  </a:tcPr>
                </a:tc>
                <a:extLst>
                  <a:ext uri="{0D108BD9-81ED-4DB2-BD59-A6C34878D82A}">
                    <a16:rowId xmlns:a16="http://schemas.microsoft.com/office/drawing/2014/main" val="10002"/>
                  </a:ext>
                </a:extLst>
              </a:tr>
              <a:tr h="697946">
                <a:tc>
                  <a:txBody>
                    <a:bodyPr/>
                    <a:lstStyle/>
                    <a:p>
                      <a:endParaRPr lang="zh-CN" altLang="en-US" dirty="0"/>
                    </a:p>
                  </a:txBody>
                  <a:tcPr>
                    <a:solidFill>
                      <a:schemeClr val="accent1">
                        <a:lumMod val="60000"/>
                        <a:lumOff val="40000"/>
                      </a:schemeClr>
                    </a:solidFill>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chemeClr val="accent6">
                        <a:lumMod val="50000"/>
                      </a:schemeClr>
                    </a:solidFill>
                  </a:tcPr>
                </a:tc>
                <a:tc>
                  <a:txBody>
                    <a:bodyPr/>
                    <a:lstStyle/>
                    <a:p>
                      <a:endParaRPr lang="zh-CN" altLang="en-US"/>
                    </a:p>
                  </a:txBody>
                  <a:tcPr/>
                </a:tc>
                <a:tc>
                  <a:txBody>
                    <a:bodyPr/>
                    <a:lstStyle/>
                    <a:p>
                      <a:endParaRPr lang="zh-CN" altLang="en-US" dirty="0"/>
                    </a:p>
                  </a:txBody>
                  <a:tcPr>
                    <a:solidFill>
                      <a:schemeClr val="accent6">
                        <a:lumMod val="50000"/>
                      </a:schemeClr>
                    </a:solidFill>
                  </a:tcPr>
                </a:tc>
                <a:extLst>
                  <a:ext uri="{0D108BD9-81ED-4DB2-BD59-A6C34878D82A}">
                    <a16:rowId xmlns:a16="http://schemas.microsoft.com/office/drawing/2014/main" val="10003"/>
                  </a:ext>
                </a:extLst>
              </a:tr>
              <a:tr h="697946">
                <a:tc>
                  <a:txBody>
                    <a:bodyPr/>
                    <a:lstStyle/>
                    <a:p>
                      <a:endParaRPr lang="zh-CN" altLang="en-US" dirty="0"/>
                    </a:p>
                  </a:txBody>
                  <a:tcPr>
                    <a:solidFill>
                      <a:schemeClr val="accent2"/>
                    </a:solidFill>
                  </a:tcPr>
                </a:tc>
                <a:tc>
                  <a:txBody>
                    <a:bodyPr/>
                    <a:lstStyle/>
                    <a:p>
                      <a:endParaRPr lang="zh-CN" altLang="en-US"/>
                    </a:p>
                  </a:txBody>
                  <a:tcPr/>
                </a:tc>
                <a:tc>
                  <a:txBody>
                    <a:bodyPr/>
                    <a:lstStyle/>
                    <a:p>
                      <a:endParaRPr lang="zh-CN" altLang="en-US" dirty="0"/>
                    </a:p>
                  </a:txBody>
                  <a:tcPr>
                    <a:solidFill>
                      <a:srgbClr val="FFFF00"/>
                    </a:solidFill>
                  </a:tcPr>
                </a:tc>
                <a:tc>
                  <a:txBody>
                    <a:bodyPr/>
                    <a:lstStyle/>
                    <a:p>
                      <a:endParaRPr lang="zh-CN" altLang="en-US" dirty="0"/>
                    </a:p>
                  </a:txBody>
                  <a:tcPr>
                    <a:solidFill>
                      <a:schemeClr val="bg1"/>
                    </a:solidFill>
                  </a:tcPr>
                </a:tc>
                <a:tc>
                  <a:txBody>
                    <a:bodyPr/>
                    <a:lstStyle/>
                    <a:p>
                      <a:endParaRPr lang="zh-CN" altLang="en-US"/>
                    </a:p>
                  </a:txBody>
                  <a:tcPr/>
                </a:tc>
                <a:tc>
                  <a:txBody>
                    <a:bodyPr/>
                    <a:lstStyle/>
                    <a:p>
                      <a:endParaRPr lang="zh-CN" altLang="en-US" dirty="0"/>
                    </a:p>
                  </a:txBody>
                  <a:tcPr>
                    <a:solidFill>
                      <a:schemeClr val="accent4"/>
                    </a:solidFill>
                  </a:tcPr>
                </a:tc>
                <a:extLst>
                  <a:ext uri="{0D108BD9-81ED-4DB2-BD59-A6C34878D82A}">
                    <a16:rowId xmlns:a16="http://schemas.microsoft.com/office/drawing/2014/main" val="10004"/>
                  </a:ext>
                </a:extLst>
              </a:tr>
            </a:tbl>
          </a:graphicData>
        </a:graphic>
      </p:graphicFrame>
      <p:pic>
        <p:nvPicPr>
          <p:cNvPr id="3" name="图片 2">
            <a:extLst>
              <a:ext uri="{FF2B5EF4-FFF2-40B4-BE49-F238E27FC236}">
                <a16:creationId xmlns:a16="http://schemas.microsoft.com/office/drawing/2014/main" id="{5379B628-2AEF-3937-5789-5D10A896D4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56790" y="2549066"/>
            <a:ext cx="2801006" cy="190380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8556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288A31B3-95EB-56A2-4D43-E24C0FC4101D}"/>
              </a:ext>
            </a:extLst>
          </p:cNvPr>
          <p:cNvGraphicFramePr>
            <a:graphicFrameLocks noGrp="1"/>
          </p:cNvGraphicFramePr>
          <p:nvPr>
            <p:extLst>
              <p:ext uri="{D42A27DB-BD31-4B8C-83A1-F6EECF244321}">
                <p14:modId xmlns:p14="http://schemas.microsoft.com/office/powerpoint/2010/main" val="3210704690"/>
              </p:ext>
            </p:extLst>
          </p:nvPr>
        </p:nvGraphicFramePr>
        <p:xfrm>
          <a:off x="2264977" y="1946252"/>
          <a:ext cx="3957144" cy="3489730"/>
        </p:xfrm>
        <a:graphic>
          <a:graphicData uri="http://schemas.openxmlformats.org/drawingml/2006/table">
            <a:tbl>
              <a:tblPr firstRow="1" bandRow="1">
                <a:tableStyleId>{5C22544A-7EE6-4342-B048-85BDC9FD1C3A}</a:tableStyleId>
              </a:tblPr>
              <a:tblGrid>
                <a:gridCol w="659524">
                  <a:extLst>
                    <a:ext uri="{9D8B030D-6E8A-4147-A177-3AD203B41FA5}">
                      <a16:colId xmlns:a16="http://schemas.microsoft.com/office/drawing/2014/main" val="20000"/>
                    </a:ext>
                  </a:extLst>
                </a:gridCol>
                <a:gridCol w="659524">
                  <a:extLst>
                    <a:ext uri="{9D8B030D-6E8A-4147-A177-3AD203B41FA5}">
                      <a16:colId xmlns:a16="http://schemas.microsoft.com/office/drawing/2014/main" val="20001"/>
                    </a:ext>
                  </a:extLst>
                </a:gridCol>
                <a:gridCol w="659524">
                  <a:extLst>
                    <a:ext uri="{9D8B030D-6E8A-4147-A177-3AD203B41FA5}">
                      <a16:colId xmlns:a16="http://schemas.microsoft.com/office/drawing/2014/main" val="20002"/>
                    </a:ext>
                  </a:extLst>
                </a:gridCol>
                <a:gridCol w="659524">
                  <a:extLst>
                    <a:ext uri="{9D8B030D-6E8A-4147-A177-3AD203B41FA5}">
                      <a16:colId xmlns:a16="http://schemas.microsoft.com/office/drawing/2014/main" val="20003"/>
                    </a:ext>
                  </a:extLst>
                </a:gridCol>
                <a:gridCol w="659524">
                  <a:extLst>
                    <a:ext uri="{9D8B030D-6E8A-4147-A177-3AD203B41FA5}">
                      <a16:colId xmlns:a16="http://schemas.microsoft.com/office/drawing/2014/main" val="20004"/>
                    </a:ext>
                  </a:extLst>
                </a:gridCol>
                <a:gridCol w="659524">
                  <a:extLst>
                    <a:ext uri="{9D8B030D-6E8A-4147-A177-3AD203B41FA5}">
                      <a16:colId xmlns:a16="http://schemas.microsoft.com/office/drawing/2014/main" val="20005"/>
                    </a:ext>
                  </a:extLst>
                </a:gridCol>
              </a:tblGrid>
              <a:tr h="697946">
                <a:tc>
                  <a:txBody>
                    <a:bodyPr/>
                    <a:lstStyle/>
                    <a:p>
                      <a:endParaRPr lang="zh-CN" altLang="en-US" dirty="0"/>
                    </a:p>
                  </a:txBody>
                  <a:tcPr>
                    <a:solidFill>
                      <a:schemeClr val="tx1"/>
                    </a:solidFill>
                  </a:tcPr>
                </a:tc>
                <a:tc>
                  <a:txBody>
                    <a:bodyPr/>
                    <a:lstStyle/>
                    <a:p>
                      <a:endParaRPr lang="zh-CN" altLang="en-US" dirty="0"/>
                    </a:p>
                  </a:txBody>
                  <a:tcPr>
                    <a:solidFill>
                      <a:schemeClr val="bg1"/>
                    </a:solidFill>
                  </a:tcPr>
                </a:tc>
                <a:tc>
                  <a:txBody>
                    <a:bodyPr/>
                    <a:lstStyle/>
                    <a:p>
                      <a:endParaRPr lang="zh-CN" altLang="en-US" dirty="0"/>
                    </a:p>
                  </a:txBody>
                  <a:tcPr>
                    <a:solidFill>
                      <a:srgbClr val="0070C0"/>
                    </a:solidFill>
                  </a:tcPr>
                </a:tc>
                <a:tc>
                  <a:txBody>
                    <a:bodyPr/>
                    <a:lstStyle/>
                    <a:p>
                      <a:endParaRPr lang="zh-CN" altLang="en-US" dirty="0"/>
                    </a:p>
                  </a:txBody>
                  <a:tcPr>
                    <a:solidFill>
                      <a:srgbClr val="00B050"/>
                    </a:solidFill>
                  </a:tcPr>
                </a:tc>
                <a:tc>
                  <a:txBody>
                    <a:bodyPr/>
                    <a:lstStyle/>
                    <a:p>
                      <a:endParaRPr lang="zh-CN" altLang="en-US"/>
                    </a:p>
                  </a:txBody>
                  <a:tcPr/>
                </a:tc>
                <a:tc>
                  <a:txBody>
                    <a:bodyPr/>
                    <a:lstStyle/>
                    <a:p>
                      <a:endParaRPr lang="zh-CN" altLang="en-US" dirty="0"/>
                    </a:p>
                  </a:txBody>
                  <a:tcPr>
                    <a:solidFill>
                      <a:srgbClr val="FF0000"/>
                    </a:solidFill>
                  </a:tcPr>
                </a:tc>
                <a:extLst>
                  <a:ext uri="{0D108BD9-81ED-4DB2-BD59-A6C34878D82A}">
                    <a16:rowId xmlns:a16="http://schemas.microsoft.com/office/drawing/2014/main" val="10000"/>
                  </a:ext>
                </a:extLst>
              </a:tr>
              <a:tr h="697946">
                <a:tc>
                  <a:txBody>
                    <a:bodyPr/>
                    <a:lstStyle/>
                    <a:p>
                      <a:endParaRPr lang="zh-CN" altLang="en-US" dirty="0"/>
                    </a:p>
                  </a:txBody>
                  <a:tcPr>
                    <a:solidFill>
                      <a:schemeClr val="accent2"/>
                    </a:solidFill>
                  </a:tcPr>
                </a:tc>
                <a:tc>
                  <a:txBody>
                    <a:bodyPr/>
                    <a:lstStyle/>
                    <a:p>
                      <a:endParaRPr lang="zh-CN" altLang="en-US"/>
                    </a:p>
                  </a:txBody>
                  <a:tcPr/>
                </a:tc>
                <a:tc>
                  <a:txBody>
                    <a:bodyPr/>
                    <a:lstStyle/>
                    <a:p>
                      <a:endParaRPr lang="zh-CN" altLang="en-US" dirty="0"/>
                    </a:p>
                  </a:txBody>
                  <a:tcPr>
                    <a:solidFill>
                      <a:schemeClr val="accent2">
                        <a:lumMod val="75000"/>
                      </a:schemeClr>
                    </a:solidFill>
                  </a:tcPr>
                </a:tc>
                <a:tc>
                  <a:txBody>
                    <a:bodyPr/>
                    <a:lstStyle/>
                    <a:p>
                      <a:endParaRPr lang="zh-CN" altLang="en-US"/>
                    </a:p>
                  </a:txBody>
                  <a:tcPr/>
                </a:tc>
                <a:tc>
                  <a:txBody>
                    <a:bodyPr/>
                    <a:lstStyle/>
                    <a:p>
                      <a:endParaRPr lang="zh-CN" altLang="en-US" dirty="0"/>
                    </a:p>
                  </a:txBody>
                  <a:tcPr>
                    <a:solidFill>
                      <a:srgbClr val="FF0000"/>
                    </a:solidFill>
                  </a:tcPr>
                </a:tc>
                <a:tc>
                  <a:txBody>
                    <a:bodyPr/>
                    <a:lstStyle/>
                    <a:p>
                      <a:endParaRPr lang="zh-CN" altLang="en-US"/>
                    </a:p>
                  </a:txBody>
                  <a:tcPr/>
                </a:tc>
                <a:extLst>
                  <a:ext uri="{0D108BD9-81ED-4DB2-BD59-A6C34878D82A}">
                    <a16:rowId xmlns:a16="http://schemas.microsoft.com/office/drawing/2014/main" val="10001"/>
                  </a:ext>
                </a:extLst>
              </a:tr>
              <a:tr h="697946">
                <a:tc>
                  <a:txBody>
                    <a:bodyPr/>
                    <a:lstStyle/>
                    <a:p>
                      <a:endParaRPr lang="zh-CN" altLang="en-US" dirty="0"/>
                    </a:p>
                  </a:txBody>
                  <a:tcPr>
                    <a:solidFill>
                      <a:srgbClr val="D24626"/>
                    </a:solidFill>
                  </a:tcPr>
                </a:tc>
                <a:tc>
                  <a:txBody>
                    <a:bodyPr/>
                    <a:lstStyle/>
                    <a:p>
                      <a:endParaRPr lang="zh-CN" altLang="en-US"/>
                    </a:p>
                  </a:txBody>
                  <a:tcPr/>
                </a:tc>
                <a:tc>
                  <a:txBody>
                    <a:bodyPr/>
                    <a:lstStyle/>
                    <a:p>
                      <a:endParaRPr lang="zh-CN" altLang="en-US"/>
                    </a:p>
                  </a:txBody>
                  <a:tcPr/>
                </a:tc>
                <a:tc>
                  <a:txBody>
                    <a:bodyPr/>
                    <a:lstStyle/>
                    <a:p>
                      <a:endParaRPr lang="zh-CN" altLang="en-US" dirty="0"/>
                    </a:p>
                  </a:txBody>
                  <a:tcPr>
                    <a:solidFill>
                      <a:schemeClr val="accent4"/>
                    </a:solidFill>
                  </a:tcPr>
                </a:tc>
                <a:tc>
                  <a:txBody>
                    <a:bodyPr/>
                    <a:lstStyle/>
                    <a:p>
                      <a:endParaRPr lang="zh-CN" altLang="en-US"/>
                    </a:p>
                  </a:txBody>
                  <a:tcPr/>
                </a:tc>
                <a:tc>
                  <a:txBody>
                    <a:bodyPr/>
                    <a:lstStyle/>
                    <a:p>
                      <a:endParaRPr lang="zh-CN" altLang="en-US" dirty="0"/>
                    </a:p>
                  </a:txBody>
                  <a:tcPr>
                    <a:solidFill>
                      <a:schemeClr val="accent2">
                        <a:lumMod val="50000"/>
                      </a:schemeClr>
                    </a:solidFill>
                  </a:tcPr>
                </a:tc>
                <a:extLst>
                  <a:ext uri="{0D108BD9-81ED-4DB2-BD59-A6C34878D82A}">
                    <a16:rowId xmlns:a16="http://schemas.microsoft.com/office/drawing/2014/main" val="10002"/>
                  </a:ext>
                </a:extLst>
              </a:tr>
              <a:tr h="697946">
                <a:tc>
                  <a:txBody>
                    <a:bodyPr/>
                    <a:lstStyle/>
                    <a:p>
                      <a:endParaRPr lang="zh-CN" altLang="en-US" dirty="0"/>
                    </a:p>
                  </a:txBody>
                  <a:tcPr>
                    <a:solidFill>
                      <a:schemeClr val="accent1">
                        <a:lumMod val="60000"/>
                        <a:lumOff val="40000"/>
                      </a:schemeClr>
                    </a:solidFill>
                  </a:tcPr>
                </a:tc>
                <a:tc>
                  <a:txBody>
                    <a:bodyPr/>
                    <a:lstStyle/>
                    <a:p>
                      <a:endParaRPr lang="zh-CN" altLang="en-US" dirty="0"/>
                    </a:p>
                  </a:txBody>
                  <a:tcPr>
                    <a:solidFill>
                      <a:srgbClr val="7030A0"/>
                    </a:solidFill>
                  </a:tcPr>
                </a:tc>
                <a:tc>
                  <a:txBody>
                    <a:bodyPr/>
                    <a:lstStyle/>
                    <a:p>
                      <a:endParaRPr lang="zh-CN" altLang="en-US"/>
                    </a:p>
                  </a:txBody>
                  <a:tcPr/>
                </a:tc>
                <a:tc>
                  <a:txBody>
                    <a:bodyPr/>
                    <a:lstStyle/>
                    <a:p>
                      <a:endParaRPr lang="zh-CN" altLang="en-US" dirty="0"/>
                    </a:p>
                  </a:txBody>
                  <a:tcPr>
                    <a:solidFill>
                      <a:schemeClr val="accent6">
                        <a:lumMod val="50000"/>
                      </a:schemeClr>
                    </a:solidFill>
                  </a:tcPr>
                </a:tc>
                <a:tc>
                  <a:txBody>
                    <a:bodyPr/>
                    <a:lstStyle/>
                    <a:p>
                      <a:endParaRPr lang="zh-CN" altLang="en-US"/>
                    </a:p>
                  </a:txBody>
                  <a:tcPr/>
                </a:tc>
                <a:tc>
                  <a:txBody>
                    <a:bodyPr/>
                    <a:lstStyle/>
                    <a:p>
                      <a:endParaRPr lang="zh-CN" altLang="en-US" dirty="0"/>
                    </a:p>
                  </a:txBody>
                  <a:tcPr>
                    <a:solidFill>
                      <a:schemeClr val="accent6">
                        <a:lumMod val="50000"/>
                      </a:schemeClr>
                    </a:solidFill>
                  </a:tcPr>
                </a:tc>
                <a:extLst>
                  <a:ext uri="{0D108BD9-81ED-4DB2-BD59-A6C34878D82A}">
                    <a16:rowId xmlns:a16="http://schemas.microsoft.com/office/drawing/2014/main" val="10003"/>
                  </a:ext>
                </a:extLst>
              </a:tr>
              <a:tr h="697946">
                <a:tc>
                  <a:txBody>
                    <a:bodyPr/>
                    <a:lstStyle/>
                    <a:p>
                      <a:endParaRPr lang="zh-CN" altLang="en-US" dirty="0"/>
                    </a:p>
                  </a:txBody>
                  <a:tcPr>
                    <a:solidFill>
                      <a:schemeClr val="accent2"/>
                    </a:solidFill>
                  </a:tcPr>
                </a:tc>
                <a:tc>
                  <a:txBody>
                    <a:bodyPr/>
                    <a:lstStyle/>
                    <a:p>
                      <a:endParaRPr lang="zh-CN" altLang="en-US"/>
                    </a:p>
                  </a:txBody>
                  <a:tcPr/>
                </a:tc>
                <a:tc>
                  <a:txBody>
                    <a:bodyPr/>
                    <a:lstStyle/>
                    <a:p>
                      <a:endParaRPr lang="zh-CN" altLang="en-US" dirty="0"/>
                    </a:p>
                  </a:txBody>
                  <a:tcPr>
                    <a:solidFill>
                      <a:srgbClr val="FFFF00"/>
                    </a:solidFill>
                  </a:tcPr>
                </a:tc>
                <a:tc>
                  <a:txBody>
                    <a:bodyPr/>
                    <a:lstStyle/>
                    <a:p>
                      <a:endParaRPr lang="zh-CN" altLang="en-US" dirty="0"/>
                    </a:p>
                  </a:txBody>
                  <a:tcPr>
                    <a:solidFill>
                      <a:schemeClr val="bg1"/>
                    </a:solidFill>
                  </a:tcPr>
                </a:tc>
                <a:tc>
                  <a:txBody>
                    <a:bodyPr/>
                    <a:lstStyle/>
                    <a:p>
                      <a:endParaRPr lang="zh-CN" altLang="en-US"/>
                    </a:p>
                  </a:txBody>
                  <a:tcPr/>
                </a:tc>
                <a:tc>
                  <a:txBody>
                    <a:bodyPr/>
                    <a:lstStyle/>
                    <a:p>
                      <a:endParaRPr lang="zh-CN" altLang="en-US" dirty="0"/>
                    </a:p>
                  </a:txBody>
                  <a:tcPr>
                    <a:solidFill>
                      <a:schemeClr val="accent4"/>
                    </a:solidFill>
                  </a:tcPr>
                </a:tc>
                <a:extLst>
                  <a:ext uri="{0D108BD9-81ED-4DB2-BD59-A6C34878D82A}">
                    <a16:rowId xmlns:a16="http://schemas.microsoft.com/office/drawing/2014/main" val="10004"/>
                  </a:ext>
                </a:extLst>
              </a:tr>
            </a:tbl>
          </a:graphicData>
        </a:graphic>
      </p:graphicFrame>
      <p:pic>
        <p:nvPicPr>
          <p:cNvPr id="5" name="图片 4">
            <a:extLst>
              <a:ext uri="{FF2B5EF4-FFF2-40B4-BE49-F238E27FC236}">
                <a16:creationId xmlns:a16="http://schemas.microsoft.com/office/drawing/2014/main" id="{27AE6F29-1923-F988-2DAB-F5F738C0A4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82911" y="2759662"/>
            <a:ext cx="2801006" cy="1903808"/>
          </a:xfrm>
          <a:prstGeom prst="rect">
            <a:avLst/>
          </a:prstGeom>
        </p:spPr>
      </p:pic>
      <p:sp>
        <p:nvSpPr>
          <p:cNvPr id="6" name="矩形 5">
            <a:extLst>
              <a:ext uri="{FF2B5EF4-FFF2-40B4-BE49-F238E27FC236}">
                <a16:creationId xmlns:a16="http://schemas.microsoft.com/office/drawing/2014/main" id="{49C1BA8B-4EED-1DB3-AE0A-A0DE778AA9FE}"/>
              </a:ext>
            </a:extLst>
          </p:cNvPr>
          <p:cNvSpPr/>
          <p:nvPr/>
        </p:nvSpPr>
        <p:spPr>
          <a:xfrm>
            <a:off x="2264977" y="1946252"/>
            <a:ext cx="3957144" cy="3489730"/>
          </a:xfrm>
          <a:prstGeom prst="rect">
            <a:avLst/>
          </a:prstGeom>
          <a:gradFill>
            <a:gsLst>
              <a:gs pos="29000">
                <a:schemeClr val="bg1">
                  <a:alpha val="9575"/>
                </a:schemeClr>
              </a:gs>
              <a:gs pos="100000">
                <a:schemeClr val="accent1">
                  <a:lumMod val="45000"/>
                  <a:lumOff val="55000"/>
                </a:schemeClr>
              </a:gs>
              <a:gs pos="45000">
                <a:schemeClr val="bg1"/>
              </a:gs>
              <a:gs pos="100000">
                <a:schemeClr val="accent1">
                  <a:lumMod val="30000"/>
                  <a:lumOff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4049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Mechanism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BC6F91F-F172-994F-22CE-1A040FF9D9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9819" y="1463054"/>
            <a:ext cx="1448320" cy="984405"/>
          </a:xfrm>
          <a:prstGeom prst="rect">
            <a:avLst/>
          </a:prstGeom>
        </p:spPr>
      </p:pic>
      <p:grpSp>
        <p:nvGrpSpPr>
          <p:cNvPr id="5" name="组 2037">
            <a:extLst>
              <a:ext uri="{FF2B5EF4-FFF2-40B4-BE49-F238E27FC236}">
                <a16:creationId xmlns:a16="http://schemas.microsoft.com/office/drawing/2014/main" id="{F3B485CF-3977-1346-590E-E22C15B8C191}"/>
              </a:ext>
            </a:extLst>
          </p:cNvPr>
          <p:cNvGrpSpPr/>
          <p:nvPr/>
        </p:nvGrpSpPr>
        <p:grpSpPr>
          <a:xfrm>
            <a:off x="3527814" y="4142085"/>
            <a:ext cx="5136372" cy="1580165"/>
            <a:chOff x="1364782" y="3343143"/>
            <a:chExt cx="5136372" cy="1580165"/>
          </a:xfrm>
        </p:grpSpPr>
        <p:grpSp>
          <p:nvGrpSpPr>
            <p:cNvPr id="6" name="组 1362">
              <a:extLst>
                <a:ext uri="{FF2B5EF4-FFF2-40B4-BE49-F238E27FC236}">
                  <a16:creationId xmlns:a16="http://schemas.microsoft.com/office/drawing/2014/main" id="{2ECC0FC5-ABBB-ECB8-6666-CCE34F50EFE7}"/>
                </a:ext>
              </a:extLst>
            </p:cNvPr>
            <p:cNvGrpSpPr/>
            <p:nvPr/>
          </p:nvGrpSpPr>
          <p:grpSpPr>
            <a:xfrm>
              <a:off x="1364782" y="3343143"/>
              <a:ext cx="665039" cy="524416"/>
              <a:chOff x="854825" y="3449067"/>
              <a:chExt cx="973020" cy="740547"/>
            </a:xfrm>
          </p:grpSpPr>
          <p:grpSp>
            <p:nvGrpSpPr>
              <p:cNvPr id="555" name="组 1363">
                <a:extLst>
                  <a:ext uri="{FF2B5EF4-FFF2-40B4-BE49-F238E27FC236}">
                    <a16:creationId xmlns:a16="http://schemas.microsoft.com/office/drawing/2014/main" id="{DDC5BD32-8A32-780E-F463-92F141E71FE7}"/>
                  </a:ext>
                </a:extLst>
              </p:cNvPr>
              <p:cNvGrpSpPr/>
              <p:nvPr/>
            </p:nvGrpSpPr>
            <p:grpSpPr>
              <a:xfrm>
                <a:off x="972439" y="3561388"/>
                <a:ext cx="751759" cy="611600"/>
                <a:chOff x="2094803" y="1719115"/>
                <a:chExt cx="7157261" cy="4318697"/>
              </a:xfrm>
            </p:grpSpPr>
            <p:sp>
              <p:nvSpPr>
                <p:cNvPr id="557" name="椭圆 556">
                  <a:extLst>
                    <a:ext uri="{FF2B5EF4-FFF2-40B4-BE49-F238E27FC236}">
                      <a16:creationId xmlns:a16="http://schemas.microsoft.com/office/drawing/2014/main" id="{22B9F818-EF68-E190-D9D9-1D5A3B64BC73}"/>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8" name="椭圆 557">
                  <a:extLst>
                    <a:ext uri="{FF2B5EF4-FFF2-40B4-BE49-F238E27FC236}">
                      <a16:creationId xmlns:a16="http://schemas.microsoft.com/office/drawing/2014/main" id="{F6FBB1A6-9D40-A701-EB84-500D86E5130A}"/>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9" name="椭圆 558">
                  <a:extLst>
                    <a:ext uri="{FF2B5EF4-FFF2-40B4-BE49-F238E27FC236}">
                      <a16:creationId xmlns:a16="http://schemas.microsoft.com/office/drawing/2014/main" id="{06A4A124-D51A-4501-607A-77E93D1BCC07}"/>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0" name="椭圆 559">
                  <a:extLst>
                    <a:ext uri="{FF2B5EF4-FFF2-40B4-BE49-F238E27FC236}">
                      <a16:creationId xmlns:a16="http://schemas.microsoft.com/office/drawing/2014/main" id="{20AE6FC2-34D6-79D7-AA65-441F224D0AB1}"/>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1" name="椭圆 560">
                  <a:extLst>
                    <a:ext uri="{FF2B5EF4-FFF2-40B4-BE49-F238E27FC236}">
                      <a16:creationId xmlns:a16="http://schemas.microsoft.com/office/drawing/2014/main" id="{A1FFDF10-45FE-09A4-C9CC-EFB67F2BB18F}"/>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2" name="椭圆 561">
                  <a:extLst>
                    <a:ext uri="{FF2B5EF4-FFF2-40B4-BE49-F238E27FC236}">
                      <a16:creationId xmlns:a16="http://schemas.microsoft.com/office/drawing/2014/main" id="{8E5167CE-B17C-258F-AEBE-75640EE7BDD7}"/>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3" name="椭圆 562">
                  <a:extLst>
                    <a:ext uri="{FF2B5EF4-FFF2-40B4-BE49-F238E27FC236}">
                      <a16:creationId xmlns:a16="http://schemas.microsoft.com/office/drawing/2014/main" id="{062ADF86-0BB5-5043-FFC4-0FD4EB22D0C6}"/>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4" name="椭圆 563">
                  <a:extLst>
                    <a:ext uri="{FF2B5EF4-FFF2-40B4-BE49-F238E27FC236}">
                      <a16:creationId xmlns:a16="http://schemas.microsoft.com/office/drawing/2014/main" id="{9B98727F-4BB0-B08C-BA0F-C44B232A3198}"/>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5" name="直线箭头连接符 564">
                  <a:extLst>
                    <a:ext uri="{FF2B5EF4-FFF2-40B4-BE49-F238E27FC236}">
                      <a16:creationId xmlns:a16="http://schemas.microsoft.com/office/drawing/2014/main" id="{45BE13DD-3D5E-1FA2-EF12-9B053188EF21}"/>
                    </a:ext>
                  </a:extLst>
                </p:cNvPr>
                <p:cNvCxnSpPr>
                  <a:stCxn id="514" idx="0"/>
                  <a:endCxn id="495" idx="4"/>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直线箭头连接符 565">
                  <a:extLst>
                    <a:ext uri="{FF2B5EF4-FFF2-40B4-BE49-F238E27FC236}">
                      <a16:creationId xmlns:a16="http://schemas.microsoft.com/office/drawing/2014/main" id="{4B5E8801-58DC-CA7F-2C9A-87BB8813F4C3}"/>
                    </a:ext>
                  </a:extLst>
                </p:cNvPr>
                <p:cNvCxnSpPr>
                  <a:stCxn id="514" idx="0"/>
                  <a:endCxn id="497" idx="4"/>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线箭头连接符 566">
                  <a:extLst>
                    <a:ext uri="{FF2B5EF4-FFF2-40B4-BE49-F238E27FC236}">
                      <a16:creationId xmlns:a16="http://schemas.microsoft.com/office/drawing/2014/main" id="{62998C6C-40D7-4332-F95C-37D1E73BB366}"/>
                    </a:ext>
                  </a:extLst>
                </p:cNvPr>
                <p:cNvCxnSpPr>
                  <a:stCxn id="514" idx="0"/>
                  <a:endCxn id="498" idx="4"/>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线箭头连接符 567">
                  <a:extLst>
                    <a:ext uri="{FF2B5EF4-FFF2-40B4-BE49-F238E27FC236}">
                      <a16:creationId xmlns:a16="http://schemas.microsoft.com/office/drawing/2014/main" id="{4C39654F-C171-3597-165F-6E47170FD5E2}"/>
                    </a:ext>
                  </a:extLst>
                </p:cNvPr>
                <p:cNvCxnSpPr>
                  <a:stCxn id="514" idx="0"/>
                  <a:endCxn id="500" idx="4"/>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直线箭头连接符 568">
                  <a:extLst>
                    <a:ext uri="{FF2B5EF4-FFF2-40B4-BE49-F238E27FC236}">
                      <a16:creationId xmlns:a16="http://schemas.microsoft.com/office/drawing/2014/main" id="{97667D2B-9CB8-CEFA-A5C0-90CE0138C9C0}"/>
                    </a:ext>
                  </a:extLst>
                </p:cNvPr>
                <p:cNvCxnSpPr>
                  <a:stCxn id="514" idx="0"/>
                  <a:endCxn id="501" idx="4"/>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直线箭头连接符 569">
                  <a:extLst>
                    <a:ext uri="{FF2B5EF4-FFF2-40B4-BE49-F238E27FC236}">
                      <a16:creationId xmlns:a16="http://schemas.microsoft.com/office/drawing/2014/main" id="{30CEA63C-0EDB-D418-DA7D-8643D67EEF55}"/>
                    </a:ext>
                  </a:extLst>
                </p:cNvPr>
                <p:cNvCxnSpPr>
                  <a:stCxn id="514" idx="0"/>
                  <a:endCxn id="502" idx="4"/>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直线箭头连接符 570">
                  <a:extLst>
                    <a:ext uri="{FF2B5EF4-FFF2-40B4-BE49-F238E27FC236}">
                      <a16:creationId xmlns:a16="http://schemas.microsoft.com/office/drawing/2014/main" id="{A0D6D19E-C210-8005-553E-7EF29A2787D4}"/>
                    </a:ext>
                  </a:extLst>
                </p:cNvPr>
                <p:cNvCxnSpPr>
                  <a:stCxn id="515" idx="0"/>
                  <a:endCxn id="495" idx="4"/>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直线箭头连接符 571">
                  <a:extLst>
                    <a:ext uri="{FF2B5EF4-FFF2-40B4-BE49-F238E27FC236}">
                      <a16:creationId xmlns:a16="http://schemas.microsoft.com/office/drawing/2014/main" id="{2556E2C0-3355-DCBF-8AEC-F8C4D5D6AE99}"/>
                    </a:ext>
                  </a:extLst>
                </p:cNvPr>
                <p:cNvCxnSpPr>
                  <a:stCxn id="515" idx="0"/>
                  <a:endCxn id="497" idx="4"/>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直线箭头连接符 572">
                  <a:extLst>
                    <a:ext uri="{FF2B5EF4-FFF2-40B4-BE49-F238E27FC236}">
                      <a16:creationId xmlns:a16="http://schemas.microsoft.com/office/drawing/2014/main" id="{DB2E84B2-0425-B1F2-5D09-3199ECD2ECC5}"/>
                    </a:ext>
                  </a:extLst>
                </p:cNvPr>
                <p:cNvCxnSpPr>
                  <a:stCxn id="515" idx="0"/>
                  <a:endCxn id="502" idx="4"/>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直线箭头连接符 573">
                  <a:extLst>
                    <a:ext uri="{FF2B5EF4-FFF2-40B4-BE49-F238E27FC236}">
                      <a16:creationId xmlns:a16="http://schemas.microsoft.com/office/drawing/2014/main" id="{07BC8365-4B2F-25BA-D839-1E8D72ED73B6}"/>
                    </a:ext>
                  </a:extLst>
                </p:cNvPr>
                <p:cNvCxnSpPr>
                  <a:stCxn id="515" idx="0"/>
                  <a:endCxn id="501" idx="4"/>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直线箭头连接符 574">
                  <a:extLst>
                    <a:ext uri="{FF2B5EF4-FFF2-40B4-BE49-F238E27FC236}">
                      <a16:creationId xmlns:a16="http://schemas.microsoft.com/office/drawing/2014/main" id="{3E372975-F534-5A1F-2609-471D504F25C3}"/>
                    </a:ext>
                  </a:extLst>
                </p:cNvPr>
                <p:cNvCxnSpPr>
                  <a:stCxn id="515" idx="0"/>
                  <a:endCxn id="500" idx="4"/>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直线箭头连接符 575">
                  <a:extLst>
                    <a:ext uri="{FF2B5EF4-FFF2-40B4-BE49-F238E27FC236}">
                      <a16:creationId xmlns:a16="http://schemas.microsoft.com/office/drawing/2014/main" id="{B90B0431-3185-E77A-08FA-D7C53ED67363}"/>
                    </a:ext>
                  </a:extLst>
                </p:cNvPr>
                <p:cNvCxnSpPr>
                  <a:stCxn id="515" idx="0"/>
                  <a:endCxn id="498" idx="4"/>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直线箭头连接符 576">
                  <a:extLst>
                    <a:ext uri="{FF2B5EF4-FFF2-40B4-BE49-F238E27FC236}">
                      <a16:creationId xmlns:a16="http://schemas.microsoft.com/office/drawing/2014/main" id="{7A68CD6A-1B43-C744-7E50-C0940B1D0649}"/>
                    </a:ext>
                  </a:extLst>
                </p:cNvPr>
                <p:cNvCxnSpPr>
                  <a:stCxn id="495" idx="0"/>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直线箭头连接符 577">
                  <a:extLst>
                    <a:ext uri="{FF2B5EF4-FFF2-40B4-BE49-F238E27FC236}">
                      <a16:creationId xmlns:a16="http://schemas.microsoft.com/office/drawing/2014/main" id="{A3D9655D-515D-A8C6-3CB9-CF1255D8D580}"/>
                    </a:ext>
                  </a:extLst>
                </p:cNvPr>
                <p:cNvCxnSpPr>
                  <a:stCxn id="495" idx="0"/>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直线箭头连接符 578">
                  <a:extLst>
                    <a:ext uri="{FF2B5EF4-FFF2-40B4-BE49-F238E27FC236}">
                      <a16:creationId xmlns:a16="http://schemas.microsoft.com/office/drawing/2014/main" id="{BE102F35-6C36-29E4-BDCA-9DFEBDAC955C}"/>
                    </a:ext>
                  </a:extLst>
                </p:cNvPr>
                <p:cNvCxnSpPr>
                  <a:stCxn id="495" idx="0"/>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直线箭头连接符 579">
                  <a:extLst>
                    <a:ext uri="{FF2B5EF4-FFF2-40B4-BE49-F238E27FC236}">
                      <a16:creationId xmlns:a16="http://schemas.microsoft.com/office/drawing/2014/main" id="{2D66872F-DD3C-AC71-062C-8CCB49F06452}"/>
                    </a:ext>
                  </a:extLst>
                </p:cNvPr>
                <p:cNvCxnSpPr>
                  <a:stCxn id="495" idx="0"/>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1" name="直线箭头连接符 580">
                  <a:extLst>
                    <a:ext uri="{FF2B5EF4-FFF2-40B4-BE49-F238E27FC236}">
                      <a16:creationId xmlns:a16="http://schemas.microsoft.com/office/drawing/2014/main" id="{EC000E6A-16C9-FDD8-770B-69C798E62A21}"/>
                    </a:ext>
                  </a:extLst>
                </p:cNvPr>
                <p:cNvCxnSpPr>
                  <a:stCxn id="495" idx="0"/>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直线箭头连接符 581">
                  <a:extLst>
                    <a:ext uri="{FF2B5EF4-FFF2-40B4-BE49-F238E27FC236}">
                      <a16:creationId xmlns:a16="http://schemas.microsoft.com/office/drawing/2014/main" id="{2585B4DA-7FA8-5975-1072-51470C97D500}"/>
                    </a:ext>
                  </a:extLst>
                </p:cNvPr>
                <p:cNvCxnSpPr>
                  <a:stCxn id="495" idx="0"/>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直线箭头连接符 582">
                  <a:extLst>
                    <a:ext uri="{FF2B5EF4-FFF2-40B4-BE49-F238E27FC236}">
                      <a16:creationId xmlns:a16="http://schemas.microsoft.com/office/drawing/2014/main" id="{A7A77CAA-606A-0942-0632-8FB691A8AEBB}"/>
                    </a:ext>
                  </a:extLst>
                </p:cNvPr>
                <p:cNvCxnSpPr>
                  <a:stCxn id="497" idx="0"/>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直线箭头连接符 583">
                  <a:extLst>
                    <a:ext uri="{FF2B5EF4-FFF2-40B4-BE49-F238E27FC236}">
                      <a16:creationId xmlns:a16="http://schemas.microsoft.com/office/drawing/2014/main" id="{D542A5ED-FC9E-799C-1058-E3ECBEEC5D1E}"/>
                    </a:ext>
                  </a:extLst>
                </p:cNvPr>
                <p:cNvCxnSpPr>
                  <a:stCxn id="497" idx="0"/>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直线箭头连接符 584">
                  <a:extLst>
                    <a:ext uri="{FF2B5EF4-FFF2-40B4-BE49-F238E27FC236}">
                      <a16:creationId xmlns:a16="http://schemas.microsoft.com/office/drawing/2014/main" id="{387BB6C5-C854-26A8-647C-64C34B434913}"/>
                    </a:ext>
                  </a:extLst>
                </p:cNvPr>
                <p:cNvCxnSpPr>
                  <a:stCxn id="497" idx="0"/>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直线箭头连接符 585">
                  <a:extLst>
                    <a:ext uri="{FF2B5EF4-FFF2-40B4-BE49-F238E27FC236}">
                      <a16:creationId xmlns:a16="http://schemas.microsoft.com/office/drawing/2014/main" id="{C60B0FC9-588D-A009-C30C-1E0710378F74}"/>
                    </a:ext>
                  </a:extLst>
                </p:cNvPr>
                <p:cNvCxnSpPr>
                  <a:stCxn id="498" idx="0"/>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线箭头连接符 586">
                  <a:extLst>
                    <a:ext uri="{FF2B5EF4-FFF2-40B4-BE49-F238E27FC236}">
                      <a16:creationId xmlns:a16="http://schemas.microsoft.com/office/drawing/2014/main" id="{2CECC068-29EE-FACB-9B26-5147CD4A0CF9}"/>
                    </a:ext>
                  </a:extLst>
                </p:cNvPr>
                <p:cNvCxnSpPr>
                  <a:stCxn id="497" idx="0"/>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线箭头连接符 587">
                  <a:extLst>
                    <a:ext uri="{FF2B5EF4-FFF2-40B4-BE49-F238E27FC236}">
                      <a16:creationId xmlns:a16="http://schemas.microsoft.com/office/drawing/2014/main" id="{AD56BDE5-8B1D-36D7-D175-25C57D329A54}"/>
                    </a:ext>
                  </a:extLst>
                </p:cNvPr>
                <p:cNvCxnSpPr>
                  <a:stCxn id="497" idx="0"/>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9" name="直线箭头连接符 588">
                  <a:extLst>
                    <a:ext uri="{FF2B5EF4-FFF2-40B4-BE49-F238E27FC236}">
                      <a16:creationId xmlns:a16="http://schemas.microsoft.com/office/drawing/2014/main" id="{95D169BC-DD38-88B7-6AD7-83352954188D}"/>
                    </a:ext>
                  </a:extLst>
                </p:cNvPr>
                <p:cNvCxnSpPr>
                  <a:stCxn id="497" idx="0"/>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0" name="直线箭头连接符 589">
                  <a:extLst>
                    <a:ext uri="{FF2B5EF4-FFF2-40B4-BE49-F238E27FC236}">
                      <a16:creationId xmlns:a16="http://schemas.microsoft.com/office/drawing/2014/main" id="{9F8F1C2C-8098-1466-E7F4-8FDB0DAB1236}"/>
                    </a:ext>
                  </a:extLst>
                </p:cNvPr>
                <p:cNvCxnSpPr>
                  <a:stCxn id="498" idx="0"/>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1" name="直线箭头连接符 590">
                  <a:extLst>
                    <a:ext uri="{FF2B5EF4-FFF2-40B4-BE49-F238E27FC236}">
                      <a16:creationId xmlns:a16="http://schemas.microsoft.com/office/drawing/2014/main" id="{2BCEC3A7-4F57-907F-BD1E-5AD3D47C4A04}"/>
                    </a:ext>
                  </a:extLst>
                </p:cNvPr>
                <p:cNvCxnSpPr>
                  <a:stCxn id="498" idx="0"/>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2" name="直线箭头连接符 591">
                  <a:extLst>
                    <a:ext uri="{FF2B5EF4-FFF2-40B4-BE49-F238E27FC236}">
                      <a16:creationId xmlns:a16="http://schemas.microsoft.com/office/drawing/2014/main" id="{AC57AF0F-3CE4-35BE-3E1D-64665DAB34B6}"/>
                    </a:ext>
                  </a:extLst>
                </p:cNvPr>
                <p:cNvCxnSpPr>
                  <a:stCxn id="498" idx="0"/>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3" name="直线箭头连接符 592">
                  <a:extLst>
                    <a:ext uri="{FF2B5EF4-FFF2-40B4-BE49-F238E27FC236}">
                      <a16:creationId xmlns:a16="http://schemas.microsoft.com/office/drawing/2014/main" id="{B0157D68-ECEA-1541-46E7-DB3D12F41401}"/>
                    </a:ext>
                  </a:extLst>
                </p:cNvPr>
                <p:cNvCxnSpPr>
                  <a:stCxn id="498" idx="0"/>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直线箭头连接符 593">
                  <a:extLst>
                    <a:ext uri="{FF2B5EF4-FFF2-40B4-BE49-F238E27FC236}">
                      <a16:creationId xmlns:a16="http://schemas.microsoft.com/office/drawing/2014/main" id="{ED9EC9B3-8011-8863-0AF3-385BCE849816}"/>
                    </a:ext>
                  </a:extLst>
                </p:cNvPr>
                <p:cNvCxnSpPr>
                  <a:stCxn id="498" idx="0"/>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直线箭头连接符 594">
                  <a:extLst>
                    <a:ext uri="{FF2B5EF4-FFF2-40B4-BE49-F238E27FC236}">
                      <a16:creationId xmlns:a16="http://schemas.microsoft.com/office/drawing/2014/main" id="{E2BCAF43-4AA1-8C42-6560-7DA00FBEB0E9}"/>
                    </a:ext>
                  </a:extLst>
                </p:cNvPr>
                <p:cNvCxnSpPr>
                  <a:stCxn id="500" idx="0"/>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直线箭头连接符 595">
                  <a:extLst>
                    <a:ext uri="{FF2B5EF4-FFF2-40B4-BE49-F238E27FC236}">
                      <a16:creationId xmlns:a16="http://schemas.microsoft.com/office/drawing/2014/main" id="{0B213057-7243-6CC6-7D56-FADC8196A60C}"/>
                    </a:ext>
                  </a:extLst>
                </p:cNvPr>
                <p:cNvCxnSpPr>
                  <a:stCxn id="500" idx="0"/>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7" name="直线箭头连接符 596">
                  <a:extLst>
                    <a:ext uri="{FF2B5EF4-FFF2-40B4-BE49-F238E27FC236}">
                      <a16:creationId xmlns:a16="http://schemas.microsoft.com/office/drawing/2014/main" id="{A6AFFA69-3359-E0D1-DFD8-08892E7A8234}"/>
                    </a:ext>
                  </a:extLst>
                </p:cNvPr>
                <p:cNvCxnSpPr>
                  <a:stCxn id="500" idx="0"/>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直线箭头连接符 597">
                  <a:extLst>
                    <a:ext uri="{FF2B5EF4-FFF2-40B4-BE49-F238E27FC236}">
                      <a16:creationId xmlns:a16="http://schemas.microsoft.com/office/drawing/2014/main" id="{F38A1C9E-90BE-1031-2F1D-5DCA234B2F0E}"/>
                    </a:ext>
                  </a:extLst>
                </p:cNvPr>
                <p:cNvCxnSpPr>
                  <a:stCxn id="500" idx="0"/>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直线箭头连接符 598">
                  <a:extLst>
                    <a:ext uri="{FF2B5EF4-FFF2-40B4-BE49-F238E27FC236}">
                      <a16:creationId xmlns:a16="http://schemas.microsoft.com/office/drawing/2014/main" id="{760C617B-37CC-B1E0-A482-FAC0AE4A47B2}"/>
                    </a:ext>
                  </a:extLst>
                </p:cNvPr>
                <p:cNvCxnSpPr>
                  <a:stCxn id="501" idx="0"/>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直线箭头连接符 599">
                  <a:extLst>
                    <a:ext uri="{FF2B5EF4-FFF2-40B4-BE49-F238E27FC236}">
                      <a16:creationId xmlns:a16="http://schemas.microsoft.com/office/drawing/2014/main" id="{EF66AECF-674F-8913-41E4-DD1380F346B9}"/>
                    </a:ext>
                  </a:extLst>
                </p:cNvPr>
                <p:cNvCxnSpPr>
                  <a:stCxn id="500" idx="0"/>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1" name="直线箭头连接符 600">
                  <a:extLst>
                    <a:ext uri="{FF2B5EF4-FFF2-40B4-BE49-F238E27FC236}">
                      <a16:creationId xmlns:a16="http://schemas.microsoft.com/office/drawing/2014/main" id="{A5F3A123-9426-E3F7-F82C-0CF5F4EA6646}"/>
                    </a:ext>
                  </a:extLst>
                </p:cNvPr>
                <p:cNvCxnSpPr>
                  <a:stCxn id="500" idx="0"/>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直线箭头连接符 601">
                  <a:extLst>
                    <a:ext uri="{FF2B5EF4-FFF2-40B4-BE49-F238E27FC236}">
                      <a16:creationId xmlns:a16="http://schemas.microsoft.com/office/drawing/2014/main" id="{B7D4ABCE-0C02-7CFD-CEAA-5AC6D4646BE0}"/>
                    </a:ext>
                  </a:extLst>
                </p:cNvPr>
                <p:cNvCxnSpPr>
                  <a:stCxn id="501" idx="0"/>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直线箭头连接符 602">
                  <a:extLst>
                    <a:ext uri="{FF2B5EF4-FFF2-40B4-BE49-F238E27FC236}">
                      <a16:creationId xmlns:a16="http://schemas.microsoft.com/office/drawing/2014/main" id="{098ECD3D-57B7-072A-A59F-189980AE32A5}"/>
                    </a:ext>
                  </a:extLst>
                </p:cNvPr>
                <p:cNvCxnSpPr>
                  <a:stCxn id="501" idx="0"/>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直线箭头连接符 603">
                  <a:extLst>
                    <a:ext uri="{FF2B5EF4-FFF2-40B4-BE49-F238E27FC236}">
                      <a16:creationId xmlns:a16="http://schemas.microsoft.com/office/drawing/2014/main" id="{B7386AF1-2DB1-6301-06CD-35CD0871E5B6}"/>
                    </a:ext>
                  </a:extLst>
                </p:cNvPr>
                <p:cNvCxnSpPr>
                  <a:stCxn id="501" idx="0"/>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5" name="直线箭头连接符 604">
                  <a:extLst>
                    <a:ext uri="{FF2B5EF4-FFF2-40B4-BE49-F238E27FC236}">
                      <a16:creationId xmlns:a16="http://schemas.microsoft.com/office/drawing/2014/main" id="{72045FAD-224E-7281-92A6-C25B5096D04D}"/>
                    </a:ext>
                  </a:extLst>
                </p:cNvPr>
                <p:cNvCxnSpPr>
                  <a:stCxn id="501" idx="0"/>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直线箭头连接符 605">
                  <a:extLst>
                    <a:ext uri="{FF2B5EF4-FFF2-40B4-BE49-F238E27FC236}">
                      <a16:creationId xmlns:a16="http://schemas.microsoft.com/office/drawing/2014/main" id="{46743FE5-146C-C536-9195-1AF0A4647D62}"/>
                    </a:ext>
                  </a:extLst>
                </p:cNvPr>
                <p:cNvCxnSpPr>
                  <a:stCxn id="502" idx="0"/>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直线箭头连接符 606">
                  <a:extLst>
                    <a:ext uri="{FF2B5EF4-FFF2-40B4-BE49-F238E27FC236}">
                      <a16:creationId xmlns:a16="http://schemas.microsoft.com/office/drawing/2014/main" id="{C04A8F15-A1E1-5E56-317D-4527CF7BB093}"/>
                    </a:ext>
                  </a:extLst>
                </p:cNvPr>
                <p:cNvCxnSpPr>
                  <a:stCxn id="502" idx="0"/>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直线箭头连接符 607">
                  <a:extLst>
                    <a:ext uri="{FF2B5EF4-FFF2-40B4-BE49-F238E27FC236}">
                      <a16:creationId xmlns:a16="http://schemas.microsoft.com/office/drawing/2014/main" id="{13D39E4E-A84D-3878-C98E-3B55897EFF1E}"/>
                    </a:ext>
                  </a:extLst>
                </p:cNvPr>
                <p:cNvCxnSpPr>
                  <a:stCxn id="502" idx="0"/>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9" name="直线箭头连接符 608">
                  <a:extLst>
                    <a:ext uri="{FF2B5EF4-FFF2-40B4-BE49-F238E27FC236}">
                      <a16:creationId xmlns:a16="http://schemas.microsoft.com/office/drawing/2014/main" id="{B82E77EA-D499-844A-662D-6B804B7404E1}"/>
                    </a:ext>
                  </a:extLst>
                </p:cNvPr>
                <p:cNvCxnSpPr>
                  <a:stCxn id="502" idx="0"/>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0" name="任意形状 609">
                  <a:extLst>
                    <a:ext uri="{FF2B5EF4-FFF2-40B4-BE49-F238E27FC236}">
                      <a16:creationId xmlns:a16="http://schemas.microsoft.com/office/drawing/2014/main" id="{F8063181-6A7E-BAE5-C172-0BE69BCBCC66}"/>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1" name="任意形状 610">
                  <a:extLst>
                    <a:ext uri="{FF2B5EF4-FFF2-40B4-BE49-F238E27FC236}">
                      <a16:creationId xmlns:a16="http://schemas.microsoft.com/office/drawing/2014/main" id="{9AAFF5E0-CCC4-807D-FC5A-01F143B3332F}"/>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2" name="任意形状 611">
                  <a:extLst>
                    <a:ext uri="{FF2B5EF4-FFF2-40B4-BE49-F238E27FC236}">
                      <a16:creationId xmlns:a16="http://schemas.microsoft.com/office/drawing/2014/main" id="{FC9E7145-431C-04EC-2C6C-93B6EF6F6392}"/>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3" name="任意形状 612">
                  <a:extLst>
                    <a:ext uri="{FF2B5EF4-FFF2-40B4-BE49-F238E27FC236}">
                      <a16:creationId xmlns:a16="http://schemas.microsoft.com/office/drawing/2014/main" id="{F51B35C0-E0DF-4330-9A2B-90D90E5AEC97}"/>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4" name="任意形状 613">
                  <a:extLst>
                    <a:ext uri="{FF2B5EF4-FFF2-40B4-BE49-F238E27FC236}">
                      <a16:creationId xmlns:a16="http://schemas.microsoft.com/office/drawing/2014/main" id="{CBBC0695-F9CB-411F-6A2C-42154F636A2A}"/>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5" name="任意形状 614">
                  <a:extLst>
                    <a:ext uri="{FF2B5EF4-FFF2-40B4-BE49-F238E27FC236}">
                      <a16:creationId xmlns:a16="http://schemas.microsoft.com/office/drawing/2014/main" id="{7CF2B522-98E9-DF1E-422F-968B13DF36F1}"/>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6" name="任意形状 615">
                  <a:extLst>
                    <a:ext uri="{FF2B5EF4-FFF2-40B4-BE49-F238E27FC236}">
                      <a16:creationId xmlns:a16="http://schemas.microsoft.com/office/drawing/2014/main" id="{185B9BA9-6199-28EF-4F61-BB179DF198B3}"/>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7" name="任意形状 616">
                  <a:extLst>
                    <a:ext uri="{FF2B5EF4-FFF2-40B4-BE49-F238E27FC236}">
                      <a16:creationId xmlns:a16="http://schemas.microsoft.com/office/drawing/2014/main" id="{D90A839D-7966-E4DA-1CC7-648069AD9D20}"/>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8" name="任意形状 617">
                  <a:extLst>
                    <a:ext uri="{FF2B5EF4-FFF2-40B4-BE49-F238E27FC236}">
                      <a16:creationId xmlns:a16="http://schemas.microsoft.com/office/drawing/2014/main" id="{714D5F8D-B611-0230-368E-08E52C16B314}"/>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9" name="任意形状 618">
                  <a:extLst>
                    <a:ext uri="{FF2B5EF4-FFF2-40B4-BE49-F238E27FC236}">
                      <a16:creationId xmlns:a16="http://schemas.microsoft.com/office/drawing/2014/main" id="{5BB9F2FB-DA7E-4629-BA60-C64B82BCB473}"/>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0" name="任意形状 619">
                  <a:extLst>
                    <a:ext uri="{FF2B5EF4-FFF2-40B4-BE49-F238E27FC236}">
                      <a16:creationId xmlns:a16="http://schemas.microsoft.com/office/drawing/2014/main" id="{995A551C-48FE-D332-16D8-3E3C7E5B2773}"/>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1" name="任意形状 620">
                  <a:extLst>
                    <a:ext uri="{FF2B5EF4-FFF2-40B4-BE49-F238E27FC236}">
                      <a16:creationId xmlns:a16="http://schemas.microsoft.com/office/drawing/2014/main" id="{746F613F-FB02-C7DB-A0C1-B88CC23E2513}"/>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2" name="任意形状 621">
                  <a:extLst>
                    <a:ext uri="{FF2B5EF4-FFF2-40B4-BE49-F238E27FC236}">
                      <a16:creationId xmlns:a16="http://schemas.microsoft.com/office/drawing/2014/main" id="{E3E5AF4D-110E-E547-1D9B-9E3199455A3D}"/>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3" name="任意形状 622">
                  <a:extLst>
                    <a:ext uri="{FF2B5EF4-FFF2-40B4-BE49-F238E27FC236}">
                      <a16:creationId xmlns:a16="http://schemas.microsoft.com/office/drawing/2014/main" id="{86C99599-78AF-D782-F1AD-22C93DE343FE}"/>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4" name="任意形状 623">
                  <a:extLst>
                    <a:ext uri="{FF2B5EF4-FFF2-40B4-BE49-F238E27FC236}">
                      <a16:creationId xmlns:a16="http://schemas.microsoft.com/office/drawing/2014/main" id="{4671EE38-AECB-7640-7345-92C314761FC4}"/>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5" name="任意形状 624">
                  <a:extLst>
                    <a:ext uri="{FF2B5EF4-FFF2-40B4-BE49-F238E27FC236}">
                      <a16:creationId xmlns:a16="http://schemas.microsoft.com/office/drawing/2014/main" id="{85A1A30B-AF33-1D5C-3782-15727D461040}"/>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6" name="任意形状 625">
                  <a:extLst>
                    <a:ext uri="{FF2B5EF4-FFF2-40B4-BE49-F238E27FC236}">
                      <a16:creationId xmlns:a16="http://schemas.microsoft.com/office/drawing/2014/main" id="{51CD9575-4D2A-2A45-140A-003C991BCF22}"/>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7" name="任意形状 626">
                  <a:extLst>
                    <a:ext uri="{FF2B5EF4-FFF2-40B4-BE49-F238E27FC236}">
                      <a16:creationId xmlns:a16="http://schemas.microsoft.com/office/drawing/2014/main" id="{D1460C8B-D062-E768-4B0E-EC3AA1386939}"/>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8" name="任意形状 627">
                  <a:extLst>
                    <a:ext uri="{FF2B5EF4-FFF2-40B4-BE49-F238E27FC236}">
                      <a16:creationId xmlns:a16="http://schemas.microsoft.com/office/drawing/2014/main" id="{A47F0DB7-D9A9-80B7-7D45-C2AAC5E01A5B}"/>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29" name="直线箭头连接符 628">
                  <a:extLst>
                    <a:ext uri="{FF2B5EF4-FFF2-40B4-BE49-F238E27FC236}">
                      <a16:creationId xmlns:a16="http://schemas.microsoft.com/office/drawing/2014/main" id="{E8B4A30A-DCE5-9DEF-C8F4-96370F7D08DD}"/>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直线箭头连接符 629">
                  <a:extLst>
                    <a:ext uri="{FF2B5EF4-FFF2-40B4-BE49-F238E27FC236}">
                      <a16:creationId xmlns:a16="http://schemas.microsoft.com/office/drawing/2014/main" id="{64995CD4-EE52-E3F7-75AB-F20A30F7D902}"/>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直线箭头连接符 630">
                  <a:extLst>
                    <a:ext uri="{FF2B5EF4-FFF2-40B4-BE49-F238E27FC236}">
                      <a16:creationId xmlns:a16="http://schemas.microsoft.com/office/drawing/2014/main" id="{2D1D88EF-64DF-C855-3C83-82EACED27F83}"/>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2" name="直线箭头连接符 631">
                  <a:extLst>
                    <a:ext uri="{FF2B5EF4-FFF2-40B4-BE49-F238E27FC236}">
                      <a16:creationId xmlns:a16="http://schemas.microsoft.com/office/drawing/2014/main" id="{34081EDB-6E61-DA3E-6BE0-21196A487E5D}"/>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直线箭头连接符 632">
                  <a:extLst>
                    <a:ext uri="{FF2B5EF4-FFF2-40B4-BE49-F238E27FC236}">
                      <a16:creationId xmlns:a16="http://schemas.microsoft.com/office/drawing/2014/main" id="{9E8F0D43-5ACA-E0E7-A4D8-7740F430082F}"/>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直线箭头连接符 633">
                  <a:extLst>
                    <a:ext uri="{FF2B5EF4-FFF2-40B4-BE49-F238E27FC236}">
                      <a16:creationId xmlns:a16="http://schemas.microsoft.com/office/drawing/2014/main" id="{BEBD5805-1E85-640B-319E-56A97A3810B7}"/>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直线箭头连接符 634">
                  <a:extLst>
                    <a:ext uri="{FF2B5EF4-FFF2-40B4-BE49-F238E27FC236}">
                      <a16:creationId xmlns:a16="http://schemas.microsoft.com/office/drawing/2014/main" id="{CC565BFC-D855-A2F6-0161-D57A7F8B9878}"/>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直线箭头连接符 635">
                  <a:extLst>
                    <a:ext uri="{FF2B5EF4-FFF2-40B4-BE49-F238E27FC236}">
                      <a16:creationId xmlns:a16="http://schemas.microsoft.com/office/drawing/2014/main" id="{338816D5-BE6E-B9D7-BBFD-8639DCDD35B9}"/>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直线箭头连接符 636">
                  <a:extLst>
                    <a:ext uri="{FF2B5EF4-FFF2-40B4-BE49-F238E27FC236}">
                      <a16:creationId xmlns:a16="http://schemas.microsoft.com/office/drawing/2014/main" id="{DB0C1BDB-48A3-054A-1250-0C4E9CD4CADB}"/>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直线箭头连接符 637">
                  <a:extLst>
                    <a:ext uri="{FF2B5EF4-FFF2-40B4-BE49-F238E27FC236}">
                      <a16:creationId xmlns:a16="http://schemas.microsoft.com/office/drawing/2014/main" id="{6A2C8BF9-7DA8-7B5E-E2D9-2E99EAC0ADAD}"/>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直线箭头连接符 638">
                  <a:extLst>
                    <a:ext uri="{FF2B5EF4-FFF2-40B4-BE49-F238E27FC236}">
                      <a16:creationId xmlns:a16="http://schemas.microsoft.com/office/drawing/2014/main" id="{4C2524F7-FAAC-3F72-D1BD-1AD760213084}"/>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0" name="直线箭头连接符 639">
                  <a:extLst>
                    <a:ext uri="{FF2B5EF4-FFF2-40B4-BE49-F238E27FC236}">
                      <a16:creationId xmlns:a16="http://schemas.microsoft.com/office/drawing/2014/main" id="{E7F6E6B1-888A-40F6-4904-A3FD3C485DC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1" name="直线箭头连接符 640">
                  <a:extLst>
                    <a:ext uri="{FF2B5EF4-FFF2-40B4-BE49-F238E27FC236}">
                      <a16:creationId xmlns:a16="http://schemas.microsoft.com/office/drawing/2014/main" id="{F0BA1B2D-8C10-4F99-5B67-1F0BC645A8AB}"/>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2" name="直线箭头连接符 641">
                  <a:extLst>
                    <a:ext uri="{FF2B5EF4-FFF2-40B4-BE49-F238E27FC236}">
                      <a16:creationId xmlns:a16="http://schemas.microsoft.com/office/drawing/2014/main" id="{1A4B907C-1400-DEEC-0DF3-B8DBF0047267}"/>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直线箭头连接符 642">
                  <a:extLst>
                    <a:ext uri="{FF2B5EF4-FFF2-40B4-BE49-F238E27FC236}">
                      <a16:creationId xmlns:a16="http://schemas.microsoft.com/office/drawing/2014/main" id="{37BFF671-E40F-E24E-D300-290B9805A484}"/>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直线箭头连接符 643">
                  <a:extLst>
                    <a:ext uri="{FF2B5EF4-FFF2-40B4-BE49-F238E27FC236}">
                      <a16:creationId xmlns:a16="http://schemas.microsoft.com/office/drawing/2014/main" id="{F6235126-52CE-168E-0228-9123D21AEB9E}"/>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5" name="直线箭头连接符 644">
                  <a:extLst>
                    <a:ext uri="{FF2B5EF4-FFF2-40B4-BE49-F238E27FC236}">
                      <a16:creationId xmlns:a16="http://schemas.microsoft.com/office/drawing/2014/main" id="{329C3C41-B217-7ECB-55CB-48600295FF20}"/>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直线箭头连接符 645">
                  <a:extLst>
                    <a:ext uri="{FF2B5EF4-FFF2-40B4-BE49-F238E27FC236}">
                      <a16:creationId xmlns:a16="http://schemas.microsoft.com/office/drawing/2014/main" id="{46EBD6AB-64E4-25B8-01A4-945A23F453E4}"/>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直线箭头连接符 646">
                  <a:extLst>
                    <a:ext uri="{FF2B5EF4-FFF2-40B4-BE49-F238E27FC236}">
                      <a16:creationId xmlns:a16="http://schemas.microsoft.com/office/drawing/2014/main" id="{E1F1B6CC-5756-D993-A5AA-5B201E410CA3}"/>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直线箭头连接符 647">
                  <a:extLst>
                    <a:ext uri="{FF2B5EF4-FFF2-40B4-BE49-F238E27FC236}">
                      <a16:creationId xmlns:a16="http://schemas.microsoft.com/office/drawing/2014/main" id="{04F4ADB3-0382-4616-C988-FC9087EF67FD}"/>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直线箭头连接符 648">
                  <a:extLst>
                    <a:ext uri="{FF2B5EF4-FFF2-40B4-BE49-F238E27FC236}">
                      <a16:creationId xmlns:a16="http://schemas.microsoft.com/office/drawing/2014/main" id="{EB3093BF-DC68-4F5E-762F-C1A954F198D1}"/>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直线箭头连接符 649">
                  <a:extLst>
                    <a:ext uri="{FF2B5EF4-FFF2-40B4-BE49-F238E27FC236}">
                      <a16:creationId xmlns:a16="http://schemas.microsoft.com/office/drawing/2014/main" id="{A449516D-E9C0-0A35-D635-03BA2E00FD3F}"/>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直线箭头连接符 650">
                  <a:extLst>
                    <a:ext uri="{FF2B5EF4-FFF2-40B4-BE49-F238E27FC236}">
                      <a16:creationId xmlns:a16="http://schemas.microsoft.com/office/drawing/2014/main" id="{A6F05FBA-1700-AC34-B431-8009CA1C676F}"/>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直线箭头连接符 651">
                  <a:extLst>
                    <a:ext uri="{FF2B5EF4-FFF2-40B4-BE49-F238E27FC236}">
                      <a16:creationId xmlns:a16="http://schemas.microsoft.com/office/drawing/2014/main" id="{F96DD652-C010-D5B9-3EBF-AF403B1E884C}"/>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直线箭头连接符 652">
                  <a:extLst>
                    <a:ext uri="{FF2B5EF4-FFF2-40B4-BE49-F238E27FC236}">
                      <a16:creationId xmlns:a16="http://schemas.microsoft.com/office/drawing/2014/main" id="{319A64F2-9341-CBE3-A3DA-FAFD4ACFC6C8}"/>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直线箭头连接符 653">
                  <a:extLst>
                    <a:ext uri="{FF2B5EF4-FFF2-40B4-BE49-F238E27FC236}">
                      <a16:creationId xmlns:a16="http://schemas.microsoft.com/office/drawing/2014/main" id="{A9CC4B2A-E891-4DD6-C486-C7996754CA05}"/>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直线箭头连接符 654">
                  <a:extLst>
                    <a:ext uri="{FF2B5EF4-FFF2-40B4-BE49-F238E27FC236}">
                      <a16:creationId xmlns:a16="http://schemas.microsoft.com/office/drawing/2014/main" id="{26BC26FC-8373-CFB6-092F-AAF10C477AEA}"/>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直线箭头连接符 655">
                  <a:extLst>
                    <a:ext uri="{FF2B5EF4-FFF2-40B4-BE49-F238E27FC236}">
                      <a16:creationId xmlns:a16="http://schemas.microsoft.com/office/drawing/2014/main" id="{ADBC6B22-00EF-C020-9ED8-CA8195B490F6}"/>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直线箭头连接符 656">
                  <a:extLst>
                    <a:ext uri="{FF2B5EF4-FFF2-40B4-BE49-F238E27FC236}">
                      <a16:creationId xmlns:a16="http://schemas.microsoft.com/office/drawing/2014/main" id="{813A6F6E-87E4-1949-4DED-AFBC0C967285}"/>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直线箭头连接符 657">
                  <a:extLst>
                    <a:ext uri="{FF2B5EF4-FFF2-40B4-BE49-F238E27FC236}">
                      <a16:creationId xmlns:a16="http://schemas.microsoft.com/office/drawing/2014/main" id="{BD0013D5-222F-0360-3376-659619F0C7D1}"/>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9" name="直线箭头连接符 658">
                  <a:extLst>
                    <a:ext uri="{FF2B5EF4-FFF2-40B4-BE49-F238E27FC236}">
                      <a16:creationId xmlns:a16="http://schemas.microsoft.com/office/drawing/2014/main" id="{0A99A2C7-03AA-914A-F56B-1F887D7E966F}"/>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直线箭头连接符 659">
                  <a:extLst>
                    <a:ext uri="{FF2B5EF4-FFF2-40B4-BE49-F238E27FC236}">
                      <a16:creationId xmlns:a16="http://schemas.microsoft.com/office/drawing/2014/main" id="{57848FD5-1D1D-ED37-99BF-DA6F7D259D32}"/>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直线箭头连接符 660">
                  <a:extLst>
                    <a:ext uri="{FF2B5EF4-FFF2-40B4-BE49-F238E27FC236}">
                      <a16:creationId xmlns:a16="http://schemas.microsoft.com/office/drawing/2014/main" id="{A715F248-B44A-714E-F7B6-1ECCE7078BE0}"/>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2" name="任意形状 661">
                  <a:extLst>
                    <a:ext uri="{FF2B5EF4-FFF2-40B4-BE49-F238E27FC236}">
                      <a16:creationId xmlns:a16="http://schemas.microsoft.com/office/drawing/2014/main" id="{F5E38820-829F-BD40-0C32-89A33C31C31B}"/>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3" name="任意形状 662">
                  <a:extLst>
                    <a:ext uri="{FF2B5EF4-FFF2-40B4-BE49-F238E27FC236}">
                      <a16:creationId xmlns:a16="http://schemas.microsoft.com/office/drawing/2014/main" id="{815DDB54-8783-EF63-779A-473DDD363D19}"/>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4" name="任意形状 663">
                  <a:extLst>
                    <a:ext uri="{FF2B5EF4-FFF2-40B4-BE49-F238E27FC236}">
                      <a16:creationId xmlns:a16="http://schemas.microsoft.com/office/drawing/2014/main" id="{73A5C70F-760A-7B52-7BBE-2DE93FC878C0}"/>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5" name="任意形状 664">
                  <a:extLst>
                    <a:ext uri="{FF2B5EF4-FFF2-40B4-BE49-F238E27FC236}">
                      <a16:creationId xmlns:a16="http://schemas.microsoft.com/office/drawing/2014/main" id="{089DC84C-E27F-7F47-BDF6-E28EC2D03772}"/>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6" name="任意形状 665">
                  <a:extLst>
                    <a:ext uri="{FF2B5EF4-FFF2-40B4-BE49-F238E27FC236}">
                      <a16:creationId xmlns:a16="http://schemas.microsoft.com/office/drawing/2014/main" id="{2E2ADCF8-0FEC-ACEB-5BE9-B564EA25F817}"/>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7" name="任意形状 666">
                  <a:extLst>
                    <a:ext uri="{FF2B5EF4-FFF2-40B4-BE49-F238E27FC236}">
                      <a16:creationId xmlns:a16="http://schemas.microsoft.com/office/drawing/2014/main" id="{4F3CA076-A1EB-60C1-A628-C4AF032D5BE7}"/>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8" name="任意形状 667">
                  <a:extLst>
                    <a:ext uri="{FF2B5EF4-FFF2-40B4-BE49-F238E27FC236}">
                      <a16:creationId xmlns:a16="http://schemas.microsoft.com/office/drawing/2014/main" id="{075D9E5B-FD3F-AC41-DCE4-891315A2CF57}"/>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9" name="任意形状 668">
                  <a:extLst>
                    <a:ext uri="{FF2B5EF4-FFF2-40B4-BE49-F238E27FC236}">
                      <a16:creationId xmlns:a16="http://schemas.microsoft.com/office/drawing/2014/main" id="{310B4223-475F-F99E-A6F4-F5BD167C3F39}"/>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0" name="任意形状 669">
                  <a:extLst>
                    <a:ext uri="{FF2B5EF4-FFF2-40B4-BE49-F238E27FC236}">
                      <a16:creationId xmlns:a16="http://schemas.microsoft.com/office/drawing/2014/main" id="{41589349-5581-0E41-5B74-1E8C573AEF17}"/>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1" name="任意形状 670">
                  <a:extLst>
                    <a:ext uri="{FF2B5EF4-FFF2-40B4-BE49-F238E27FC236}">
                      <a16:creationId xmlns:a16="http://schemas.microsoft.com/office/drawing/2014/main" id="{9A782C98-612D-B2DD-5A95-E28D9F9694DB}"/>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2" name="任意形状 671">
                  <a:extLst>
                    <a:ext uri="{FF2B5EF4-FFF2-40B4-BE49-F238E27FC236}">
                      <a16:creationId xmlns:a16="http://schemas.microsoft.com/office/drawing/2014/main" id="{1DEE840B-C38B-114E-0CA1-A5343687A08A}"/>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3" name="任意形状 672">
                  <a:extLst>
                    <a:ext uri="{FF2B5EF4-FFF2-40B4-BE49-F238E27FC236}">
                      <a16:creationId xmlns:a16="http://schemas.microsoft.com/office/drawing/2014/main" id="{EC3A8BA4-1881-D7BC-F27F-10E0EAA79660}"/>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4" name="椭圆 673">
                  <a:extLst>
                    <a:ext uri="{FF2B5EF4-FFF2-40B4-BE49-F238E27FC236}">
                      <a16:creationId xmlns:a16="http://schemas.microsoft.com/office/drawing/2014/main" id="{20204118-40A3-C8B6-45CE-6D46EF657E02}"/>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5" name="椭圆 674">
                  <a:extLst>
                    <a:ext uri="{FF2B5EF4-FFF2-40B4-BE49-F238E27FC236}">
                      <a16:creationId xmlns:a16="http://schemas.microsoft.com/office/drawing/2014/main" id="{BC59CA98-E417-AB4D-CBE0-87B4F0D9C623}"/>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6" name="椭圆 675">
                  <a:extLst>
                    <a:ext uri="{FF2B5EF4-FFF2-40B4-BE49-F238E27FC236}">
                      <a16:creationId xmlns:a16="http://schemas.microsoft.com/office/drawing/2014/main" id="{D2C6164C-3F65-F80A-91C7-94099CCC4B9D}"/>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7" name="椭圆 676">
                  <a:extLst>
                    <a:ext uri="{FF2B5EF4-FFF2-40B4-BE49-F238E27FC236}">
                      <a16:creationId xmlns:a16="http://schemas.microsoft.com/office/drawing/2014/main" id="{BD4A66BF-A512-D6F2-C8C0-C43BAE8F1E31}"/>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8" name="椭圆 677">
                  <a:extLst>
                    <a:ext uri="{FF2B5EF4-FFF2-40B4-BE49-F238E27FC236}">
                      <a16:creationId xmlns:a16="http://schemas.microsoft.com/office/drawing/2014/main" id="{DFB0B205-5565-2D21-866D-2B46D8BCED6E}"/>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9" name="椭圆 678">
                  <a:extLst>
                    <a:ext uri="{FF2B5EF4-FFF2-40B4-BE49-F238E27FC236}">
                      <a16:creationId xmlns:a16="http://schemas.microsoft.com/office/drawing/2014/main" id="{D2EF53EB-364A-4C0E-C0BE-4F7DE445A037}"/>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0" name="椭圆 679">
                  <a:extLst>
                    <a:ext uri="{FF2B5EF4-FFF2-40B4-BE49-F238E27FC236}">
                      <a16:creationId xmlns:a16="http://schemas.microsoft.com/office/drawing/2014/main" id="{6B55EE14-6422-7EF1-1B60-17AE81CD2552}"/>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1" name="椭圆 680">
                  <a:extLst>
                    <a:ext uri="{FF2B5EF4-FFF2-40B4-BE49-F238E27FC236}">
                      <a16:creationId xmlns:a16="http://schemas.microsoft.com/office/drawing/2014/main" id="{2B93DC55-6681-5B34-AE20-DB443BB5A428}"/>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2" name="椭圆 681">
                  <a:extLst>
                    <a:ext uri="{FF2B5EF4-FFF2-40B4-BE49-F238E27FC236}">
                      <a16:creationId xmlns:a16="http://schemas.microsoft.com/office/drawing/2014/main" id="{1F31B3C7-EDE1-D71B-A92B-88DF7A64A290}"/>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3" name="椭圆 682">
                  <a:extLst>
                    <a:ext uri="{FF2B5EF4-FFF2-40B4-BE49-F238E27FC236}">
                      <a16:creationId xmlns:a16="http://schemas.microsoft.com/office/drawing/2014/main" id="{2AC128A1-5628-E52D-C811-B983798DEFA2}"/>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4" name="椭圆 683">
                  <a:extLst>
                    <a:ext uri="{FF2B5EF4-FFF2-40B4-BE49-F238E27FC236}">
                      <a16:creationId xmlns:a16="http://schemas.microsoft.com/office/drawing/2014/main" id="{A30A2C86-59B7-6618-A5E1-B5850B8D96B7}"/>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5" name="椭圆 684">
                  <a:extLst>
                    <a:ext uri="{FF2B5EF4-FFF2-40B4-BE49-F238E27FC236}">
                      <a16:creationId xmlns:a16="http://schemas.microsoft.com/office/drawing/2014/main" id="{BC455FE8-E51C-837A-65F8-CBD79B98FBFB}"/>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56" name="圆角矩形 555">
                <a:extLst>
                  <a:ext uri="{FF2B5EF4-FFF2-40B4-BE49-F238E27FC236}">
                    <a16:creationId xmlns:a16="http://schemas.microsoft.com/office/drawing/2014/main" id="{D7DA1849-35B7-E8CF-F7D4-F99548514FE1}"/>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9" name="直线箭头连接符 8">
              <a:extLst>
                <a:ext uri="{FF2B5EF4-FFF2-40B4-BE49-F238E27FC236}">
                  <a16:creationId xmlns:a16="http://schemas.microsoft.com/office/drawing/2014/main" id="{E8ADE88F-F8EC-3263-0DE2-23B4C0C633E8}"/>
                </a:ext>
              </a:extLst>
            </p:cNvPr>
            <p:cNvCxnSpPr>
              <a:stCxn id="558" idx="3"/>
            </p:cNvCxnSpPr>
            <p:nvPr/>
          </p:nvCxnSpPr>
          <p:spPr>
            <a:xfrm>
              <a:off x="2029821" y="360535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6BF40F26-3F8D-E960-3794-B9E988A4CE9F}"/>
                </a:ext>
              </a:extLst>
            </p:cNvPr>
            <p:cNvCxnSpPr>
              <a:endCxn id="566" idx="1"/>
            </p:cNvCxnSpPr>
            <p:nvPr/>
          </p:nvCxnSpPr>
          <p:spPr>
            <a:xfrm>
              <a:off x="5941386" y="3605351"/>
              <a:ext cx="559768" cy="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3B49058A-10A0-2602-B52F-9F82B0C1BA47}"/>
                </a:ext>
              </a:extLst>
            </p:cNvPr>
            <p:cNvCxnSpPr>
              <a:endCxn id="558" idx="2"/>
            </p:cNvCxnSpPr>
            <p:nvPr/>
          </p:nvCxnSpPr>
          <p:spPr>
            <a:xfrm flipV="1">
              <a:off x="1697301" y="3867559"/>
              <a:ext cx="1" cy="399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18D59019-F45C-335C-5ECC-619A8041E072}"/>
                </a:ext>
              </a:extLst>
            </p:cNvPr>
            <p:cNvCxnSpPr/>
            <p:nvPr/>
          </p:nvCxnSpPr>
          <p:spPr>
            <a:xfrm flipH="1" flipV="1">
              <a:off x="2659257" y="3867559"/>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C235CAC3-54CA-DAB5-2196-8D379FAE2FA8}"/>
                </a:ext>
              </a:extLst>
            </p:cNvPr>
            <p:cNvCxnSpPr/>
            <p:nvPr/>
          </p:nvCxnSpPr>
          <p:spPr>
            <a:xfrm flipH="1" flipV="1">
              <a:off x="3619874" y="3867558"/>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026F3F3C-1609-1E5B-C5A6-9AAA141A9375}"/>
                </a:ext>
              </a:extLst>
            </p:cNvPr>
            <p:cNvCxnSpPr/>
            <p:nvPr/>
          </p:nvCxnSpPr>
          <p:spPr>
            <a:xfrm flipH="1" flipV="1">
              <a:off x="4609514" y="3867557"/>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D8DBA8A7-C3FC-6EA9-C6DF-86061E824437}"/>
                </a:ext>
              </a:extLst>
            </p:cNvPr>
            <p:cNvSpPr txBox="1"/>
            <p:nvPr/>
          </p:nvSpPr>
          <p:spPr>
            <a:xfrm>
              <a:off x="1485683" y="4553976"/>
              <a:ext cx="680688" cy="369332"/>
            </a:xfrm>
            <a:prstGeom prst="rect">
              <a:avLst/>
            </a:prstGeom>
            <a:noFill/>
          </p:spPr>
          <p:txBody>
            <a:bodyPr wrap="square" rtlCol="0">
              <a:spAutoFit/>
            </a:bodyPr>
            <a:lstStyle/>
            <a:p>
              <a:r>
                <a:rPr kumimoji="1" lang="zh-CN" altLang="en-US"/>
                <a:t>我</a:t>
              </a:r>
            </a:p>
          </p:txBody>
        </p:sp>
        <p:sp>
          <p:nvSpPr>
            <p:cNvPr id="16" name="文本框 15">
              <a:extLst>
                <a:ext uri="{FF2B5EF4-FFF2-40B4-BE49-F238E27FC236}">
                  <a16:creationId xmlns:a16="http://schemas.microsoft.com/office/drawing/2014/main" id="{84D02BFD-15EF-329F-A7CE-5016623EF74E}"/>
                </a:ext>
              </a:extLst>
            </p:cNvPr>
            <p:cNvSpPr txBox="1"/>
            <p:nvPr/>
          </p:nvSpPr>
          <p:spPr>
            <a:xfrm>
              <a:off x="2477014" y="4552177"/>
              <a:ext cx="680688" cy="369332"/>
            </a:xfrm>
            <a:prstGeom prst="rect">
              <a:avLst/>
            </a:prstGeom>
            <a:noFill/>
          </p:spPr>
          <p:txBody>
            <a:bodyPr wrap="square" rtlCol="0">
              <a:spAutoFit/>
            </a:bodyPr>
            <a:lstStyle/>
            <a:p>
              <a:r>
                <a:rPr kumimoji="1" lang="zh-CN" altLang="en-US"/>
                <a:t>爱</a:t>
              </a:r>
            </a:p>
          </p:txBody>
        </p:sp>
        <p:sp>
          <p:nvSpPr>
            <p:cNvPr id="17" name="文本框 16">
              <a:extLst>
                <a:ext uri="{FF2B5EF4-FFF2-40B4-BE49-F238E27FC236}">
                  <a16:creationId xmlns:a16="http://schemas.microsoft.com/office/drawing/2014/main" id="{BF0A48E4-2662-AA08-BC71-9D3DC4CE68A0}"/>
                </a:ext>
              </a:extLst>
            </p:cNvPr>
            <p:cNvSpPr txBox="1"/>
            <p:nvPr/>
          </p:nvSpPr>
          <p:spPr>
            <a:xfrm>
              <a:off x="3312535" y="4552177"/>
              <a:ext cx="680688" cy="369332"/>
            </a:xfrm>
            <a:prstGeom prst="rect">
              <a:avLst/>
            </a:prstGeom>
            <a:noFill/>
          </p:spPr>
          <p:txBody>
            <a:bodyPr wrap="square" rtlCol="0">
              <a:spAutoFit/>
            </a:bodyPr>
            <a:lstStyle/>
            <a:p>
              <a:r>
                <a:rPr kumimoji="1" lang="zh-CN" altLang="en-US"/>
                <a:t>这个</a:t>
              </a:r>
            </a:p>
          </p:txBody>
        </p:sp>
        <p:sp>
          <p:nvSpPr>
            <p:cNvPr id="18" name="文本框 17">
              <a:extLst>
                <a:ext uri="{FF2B5EF4-FFF2-40B4-BE49-F238E27FC236}">
                  <a16:creationId xmlns:a16="http://schemas.microsoft.com/office/drawing/2014/main" id="{5D230250-E3DD-907E-40D0-96978DA4EB6A}"/>
                </a:ext>
              </a:extLst>
            </p:cNvPr>
            <p:cNvSpPr txBox="1"/>
            <p:nvPr/>
          </p:nvSpPr>
          <p:spPr>
            <a:xfrm>
              <a:off x="4289120" y="4534178"/>
              <a:ext cx="680688" cy="369332"/>
            </a:xfrm>
            <a:prstGeom prst="rect">
              <a:avLst/>
            </a:prstGeom>
            <a:noFill/>
          </p:spPr>
          <p:txBody>
            <a:bodyPr wrap="square" rtlCol="0">
              <a:spAutoFit/>
            </a:bodyPr>
            <a:lstStyle/>
            <a:p>
              <a:r>
                <a:rPr kumimoji="1" lang="zh-CN" altLang="en-US"/>
                <a:t>游戏</a:t>
              </a:r>
              <a:endParaRPr kumimoji="1" lang="zh-CN" altLang="en-US" dirty="0"/>
            </a:p>
          </p:txBody>
        </p:sp>
        <p:grpSp>
          <p:nvGrpSpPr>
            <p:cNvPr id="19" name="组 1504">
              <a:extLst>
                <a:ext uri="{FF2B5EF4-FFF2-40B4-BE49-F238E27FC236}">
                  <a16:creationId xmlns:a16="http://schemas.microsoft.com/office/drawing/2014/main" id="{64E3DB63-AA3E-721B-F669-7803483138E4}"/>
                </a:ext>
              </a:extLst>
            </p:cNvPr>
            <p:cNvGrpSpPr/>
            <p:nvPr/>
          </p:nvGrpSpPr>
          <p:grpSpPr>
            <a:xfrm>
              <a:off x="2332066" y="3343143"/>
              <a:ext cx="665039" cy="524416"/>
              <a:chOff x="854825" y="3449067"/>
              <a:chExt cx="973020" cy="740547"/>
            </a:xfrm>
          </p:grpSpPr>
          <p:grpSp>
            <p:nvGrpSpPr>
              <p:cNvPr id="424" name="组 1505">
                <a:extLst>
                  <a:ext uri="{FF2B5EF4-FFF2-40B4-BE49-F238E27FC236}">
                    <a16:creationId xmlns:a16="http://schemas.microsoft.com/office/drawing/2014/main" id="{2EFB665C-7DB0-E1C2-2876-84E12EFE8EDD}"/>
                  </a:ext>
                </a:extLst>
              </p:cNvPr>
              <p:cNvGrpSpPr/>
              <p:nvPr/>
            </p:nvGrpSpPr>
            <p:grpSpPr>
              <a:xfrm>
                <a:off x="972439" y="3561388"/>
                <a:ext cx="751759" cy="611600"/>
                <a:chOff x="2094803" y="1719115"/>
                <a:chExt cx="7157261" cy="4318697"/>
              </a:xfrm>
            </p:grpSpPr>
            <p:sp>
              <p:nvSpPr>
                <p:cNvPr id="426" name="椭圆 425">
                  <a:extLst>
                    <a:ext uri="{FF2B5EF4-FFF2-40B4-BE49-F238E27FC236}">
                      <a16:creationId xmlns:a16="http://schemas.microsoft.com/office/drawing/2014/main" id="{3D06C148-CF5D-9B61-CED9-54D0BF43FB02}"/>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7" name="椭圆 426">
                  <a:extLst>
                    <a:ext uri="{FF2B5EF4-FFF2-40B4-BE49-F238E27FC236}">
                      <a16:creationId xmlns:a16="http://schemas.microsoft.com/office/drawing/2014/main" id="{5CC8DC8E-C09C-7AFD-A92F-C0774244C9AE}"/>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8" name="椭圆 427">
                  <a:extLst>
                    <a:ext uri="{FF2B5EF4-FFF2-40B4-BE49-F238E27FC236}">
                      <a16:creationId xmlns:a16="http://schemas.microsoft.com/office/drawing/2014/main" id="{58C8486E-E643-2923-24A2-0019549544D1}"/>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9" name="椭圆 428">
                  <a:extLst>
                    <a:ext uri="{FF2B5EF4-FFF2-40B4-BE49-F238E27FC236}">
                      <a16:creationId xmlns:a16="http://schemas.microsoft.com/office/drawing/2014/main" id="{6FCFE4BA-ED26-9A85-352D-83BE70CC718D}"/>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0" name="椭圆 429">
                  <a:extLst>
                    <a:ext uri="{FF2B5EF4-FFF2-40B4-BE49-F238E27FC236}">
                      <a16:creationId xmlns:a16="http://schemas.microsoft.com/office/drawing/2014/main" id="{EC1546E6-D5F0-6941-F6C0-06BF3BD8FB48}"/>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1" name="椭圆 430">
                  <a:extLst>
                    <a:ext uri="{FF2B5EF4-FFF2-40B4-BE49-F238E27FC236}">
                      <a16:creationId xmlns:a16="http://schemas.microsoft.com/office/drawing/2014/main" id="{DF428397-92CA-13CE-8A3C-0ADE448FB539}"/>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2" name="椭圆 431">
                  <a:extLst>
                    <a:ext uri="{FF2B5EF4-FFF2-40B4-BE49-F238E27FC236}">
                      <a16:creationId xmlns:a16="http://schemas.microsoft.com/office/drawing/2014/main" id="{E3B2834B-EEE1-F2B9-64C3-78BDD8D13DCD}"/>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椭圆 432">
                  <a:extLst>
                    <a:ext uri="{FF2B5EF4-FFF2-40B4-BE49-F238E27FC236}">
                      <a16:creationId xmlns:a16="http://schemas.microsoft.com/office/drawing/2014/main" id="{B8A85823-EEB6-B07E-430B-74A3A77DD7CD}"/>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4" name="直线箭头连接符 433">
                  <a:extLst>
                    <a:ext uri="{FF2B5EF4-FFF2-40B4-BE49-F238E27FC236}">
                      <a16:creationId xmlns:a16="http://schemas.microsoft.com/office/drawing/2014/main" id="{6231FB0A-EB72-F53A-6BA1-255007EEEE49}"/>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直线箭头连接符 434">
                  <a:extLst>
                    <a:ext uri="{FF2B5EF4-FFF2-40B4-BE49-F238E27FC236}">
                      <a16:creationId xmlns:a16="http://schemas.microsoft.com/office/drawing/2014/main" id="{5D901D02-C244-9F17-842C-01A26496DD81}"/>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直线箭头连接符 435">
                  <a:extLst>
                    <a:ext uri="{FF2B5EF4-FFF2-40B4-BE49-F238E27FC236}">
                      <a16:creationId xmlns:a16="http://schemas.microsoft.com/office/drawing/2014/main" id="{F2345CB0-4570-4242-9795-893F7BC18E59}"/>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直线箭头连接符 436">
                  <a:extLst>
                    <a:ext uri="{FF2B5EF4-FFF2-40B4-BE49-F238E27FC236}">
                      <a16:creationId xmlns:a16="http://schemas.microsoft.com/office/drawing/2014/main" id="{4C793B7C-F079-CD76-2A14-945A41F4E1F4}"/>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a:extLst>
                    <a:ext uri="{FF2B5EF4-FFF2-40B4-BE49-F238E27FC236}">
                      <a16:creationId xmlns:a16="http://schemas.microsoft.com/office/drawing/2014/main" id="{EECD91B9-D04B-1046-7598-91BF52C943F7}"/>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直线箭头连接符 438">
                  <a:extLst>
                    <a:ext uri="{FF2B5EF4-FFF2-40B4-BE49-F238E27FC236}">
                      <a16:creationId xmlns:a16="http://schemas.microsoft.com/office/drawing/2014/main" id="{10EA1EE1-3D6C-FE37-A962-B1682ADA4626}"/>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直线箭头连接符 439">
                  <a:extLst>
                    <a:ext uri="{FF2B5EF4-FFF2-40B4-BE49-F238E27FC236}">
                      <a16:creationId xmlns:a16="http://schemas.microsoft.com/office/drawing/2014/main" id="{BF6FA7FC-E890-526C-73C9-0653C75CFDA7}"/>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23DD742A-18A9-3633-001A-2EF14788D9E4}"/>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A936B4F3-0794-47B1-93A0-CB6CA2E315E7}"/>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58A84E63-64C2-E114-C6AD-A3AF6282A33F}"/>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直线箭头连接符 443">
                  <a:extLst>
                    <a:ext uri="{FF2B5EF4-FFF2-40B4-BE49-F238E27FC236}">
                      <a16:creationId xmlns:a16="http://schemas.microsoft.com/office/drawing/2014/main" id="{02DC88BA-7704-ECEA-F9B5-0C90DA983911}"/>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线箭头连接符 444">
                  <a:extLst>
                    <a:ext uri="{FF2B5EF4-FFF2-40B4-BE49-F238E27FC236}">
                      <a16:creationId xmlns:a16="http://schemas.microsoft.com/office/drawing/2014/main" id="{672FBDB4-A79A-2751-DE51-7E43F7FA9167}"/>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线箭头连接符 445">
                  <a:extLst>
                    <a:ext uri="{FF2B5EF4-FFF2-40B4-BE49-F238E27FC236}">
                      <a16:creationId xmlns:a16="http://schemas.microsoft.com/office/drawing/2014/main" id="{559D2508-596C-5049-0E37-89BB8AE48533}"/>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直线箭头连接符 446">
                  <a:extLst>
                    <a:ext uri="{FF2B5EF4-FFF2-40B4-BE49-F238E27FC236}">
                      <a16:creationId xmlns:a16="http://schemas.microsoft.com/office/drawing/2014/main" id="{6BAFEDC8-B77D-D82B-1019-1FDAB14B72EA}"/>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直线箭头连接符 447">
                  <a:extLst>
                    <a:ext uri="{FF2B5EF4-FFF2-40B4-BE49-F238E27FC236}">
                      <a16:creationId xmlns:a16="http://schemas.microsoft.com/office/drawing/2014/main" id="{F7B7636F-758C-B098-D222-EA28FFD6C8ED}"/>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直线箭头连接符 448">
                  <a:extLst>
                    <a:ext uri="{FF2B5EF4-FFF2-40B4-BE49-F238E27FC236}">
                      <a16:creationId xmlns:a16="http://schemas.microsoft.com/office/drawing/2014/main" id="{82F322CE-1C53-2335-381D-70C891F97D22}"/>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直线箭头连接符 449">
                  <a:extLst>
                    <a:ext uri="{FF2B5EF4-FFF2-40B4-BE49-F238E27FC236}">
                      <a16:creationId xmlns:a16="http://schemas.microsoft.com/office/drawing/2014/main" id="{22ECDEB3-C67F-FB36-D820-9A984802B27B}"/>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9DBF836D-E2B3-93F7-ABE2-8FD34E9923EF}"/>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直线箭头连接符 451">
                  <a:extLst>
                    <a:ext uri="{FF2B5EF4-FFF2-40B4-BE49-F238E27FC236}">
                      <a16:creationId xmlns:a16="http://schemas.microsoft.com/office/drawing/2014/main" id="{47564307-2D8F-C0CE-B26F-3A9EE77BA8BE}"/>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直线箭头连接符 452">
                  <a:extLst>
                    <a:ext uri="{FF2B5EF4-FFF2-40B4-BE49-F238E27FC236}">
                      <a16:creationId xmlns:a16="http://schemas.microsoft.com/office/drawing/2014/main" id="{7CEA314F-9F52-018F-060B-B569A71F8BBD}"/>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直线箭头连接符 453">
                  <a:extLst>
                    <a:ext uri="{FF2B5EF4-FFF2-40B4-BE49-F238E27FC236}">
                      <a16:creationId xmlns:a16="http://schemas.microsoft.com/office/drawing/2014/main" id="{63F87C00-5761-0C33-161D-F41B11DCBE81}"/>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直线箭头连接符 454">
                  <a:extLst>
                    <a:ext uri="{FF2B5EF4-FFF2-40B4-BE49-F238E27FC236}">
                      <a16:creationId xmlns:a16="http://schemas.microsoft.com/office/drawing/2014/main" id="{BE498DB2-E0D5-00B3-DD5C-4775052694B5}"/>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直线箭头连接符 455">
                  <a:extLst>
                    <a:ext uri="{FF2B5EF4-FFF2-40B4-BE49-F238E27FC236}">
                      <a16:creationId xmlns:a16="http://schemas.microsoft.com/office/drawing/2014/main" id="{7A3C31B7-751F-C7B9-7A7A-8279E7B273C1}"/>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直线箭头连接符 456">
                  <a:extLst>
                    <a:ext uri="{FF2B5EF4-FFF2-40B4-BE49-F238E27FC236}">
                      <a16:creationId xmlns:a16="http://schemas.microsoft.com/office/drawing/2014/main" id="{A5CB207D-4B6E-6C53-DDC5-1BFBA41BD54E}"/>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直线箭头连接符 457">
                  <a:extLst>
                    <a:ext uri="{FF2B5EF4-FFF2-40B4-BE49-F238E27FC236}">
                      <a16:creationId xmlns:a16="http://schemas.microsoft.com/office/drawing/2014/main" id="{EF246E89-B057-B6EF-23F9-AACCB6B26178}"/>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直线箭头连接符 458">
                  <a:extLst>
                    <a:ext uri="{FF2B5EF4-FFF2-40B4-BE49-F238E27FC236}">
                      <a16:creationId xmlns:a16="http://schemas.microsoft.com/office/drawing/2014/main" id="{43E2FAAE-C673-48AE-CB1B-5AAA2C1D9951}"/>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0E4B6BBE-83EE-47A5-4F80-1B5238380EF8}"/>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直线箭头连接符 460">
                  <a:extLst>
                    <a:ext uri="{FF2B5EF4-FFF2-40B4-BE49-F238E27FC236}">
                      <a16:creationId xmlns:a16="http://schemas.microsoft.com/office/drawing/2014/main" id="{EE11923D-C8FC-7490-1446-646418E7B811}"/>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2" name="直线箭头连接符 461">
                  <a:extLst>
                    <a:ext uri="{FF2B5EF4-FFF2-40B4-BE49-F238E27FC236}">
                      <a16:creationId xmlns:a16="http://schemas.microsoft.com/office/drawing/2014/main" id="{723423AA-DF5C-2B62-0391-F32355F3E5F5}"/>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3" name="直线箭头连接符 462">
                  <a:extLst>
                    <a:ext uri="{FF2B5EF4-FFF2-40B4-BE49-F238E27FC236}">
                      <a16:creationId xmlns:a16="http://schemas.microsoft.com/office/drawing/2014/main" id="{3C710CD6-41B9-4556-5897-403A6107647E}"/>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直线箭头连接符 463">
                  <a:extLst>
                    <a:ext uri="{FF2B5EF4-FFF2-40B4-BE49-F238E27FC236}">
                      <a16:creationId xmlns:a16="http://schemas.microsoft.com/office/drawing/2014/main" id="{2B48E311-23D0-59CD-A9FC-DEECA6095A80}"/>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5" name="直线箭头连接符 464">
                  <a:extLst>
                    <a:ext uri="{FF2B5EF4-FFF2-40B4-BE49-F238E27FC236}">
                      <a16:creationId xmlns:a16="http://schemas.microsoft.com/office/drawing/2014/main" id="{0FA3EA9B-1523-E4D0-BD19-25E87289C6FA}"/>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a:extLst>
                    <a:ext uri="{FF2B5EF4-FFF2-40B4-BE49-F238E27FC236}">
                      <a16:creationId xmlns:a16="http://schemas.microsoft.com/office/drawing/2014/main" id="{7773B5D8-4AD8-1230-7DF0-9D8D9C1573A0}"/>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a:extLst>
                    <a:ext uri="{FF2B5EF4-FFF2-40B4-BE49-F238E27FC236}">
                      <a16:creationId xmlns:a16="http://schemas.microsoft.com/office/drawing/2014/main" id="{EADA5272-7E4D-B817-2749-6C1B9A2B324D}"/>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a:extLst>
                    <a:ext uri="{FF2B5EF4-FFF2-40B4-BE49-F238E27FC236}">
                      <a16:creationId xmlns:a16="http://schemas.microsoft.com/office/drawing/2014/main" id="{51B58668-715A-65EB-7D52-7DFF9FB3E20C}"/>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a:extLst>
                    <a:ext uri="{FF2B5EF4-FFF2-40B4-BE49-F238E27FC236}">
                      <a16:creationId xmlns:a16="http://schemas.microsoft.com/office/drawing/2014/main" id="{872C9B27-703F-8294-8C16-64FC8DF3CBE5}"/>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a:extLst>
                    <a:ext uri="{FF2B5EF4-FFF2-40B4-BE49-F238E27FC236}">
                      <a16:creationId xmlns:a16="http://schemas.microsoft.com/office/drawing/2014/main" id="{71B73934-817E-42F9-8A58-EAAB1EB25CE7}"/>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a:extLst>
                    <a:ext uri="{FF2B5EF4-FFF2-40B4-BE49-F238E27FC236}">
                      <a16:creationId xmlns:a16="http://schemas.microsoft.com/office/drawing/2014/main" id="{0770C4B3-F577-FB2B-EF02-8782BFC549B5}"/>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a:extLst>
                    <a:ext uri="{FF2B5EF4-FFF2-40B4-BE49-F238E27FC236}">
                      <a16:creationId xmlns:a16="http://schemas.microsoft.com/office/drawing/2014/main" id="{FBB38C9A-6FD2-8633-3156-50CB47B88F43}"/>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a:extLst>
                    <a:ext uri="{FF2B5EF4-FFF2-40B4-BE49-F238E27FC236}">
                      <a16:creationId xmlns:a16="http://schemas.microsoft.com/office/drawing/2014/main" id="{BF32DFB5-B7CF-748B-51E8-829D0952236F}"/>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a:extLst>
                    <a:ext uri="{FF2B5EF4-FFF2-40B4-BE49-F238E27FC236}">
                      <a16:creationId xmlns:a16="http://schemas.microsoft.com/office/drawing/2014/main" id="{BE2B4D89-3C6D-8C3B-1A4D-48920A9344D3}"/>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a:extLst>
                    <a:ext uri="{FF2B5EF4-FFF2-40B4-BE49-F238E27FC236}">
                      <a16:creationId xmlns:a16="http://schemas.microsoft.com/office/drawing/2014/main" id="{BA7DEEFB-BA78-5C9A-1404-667EB3C98597}"/>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a:extLst>
                    <a:ext uri="{FF2B5EF4-FFF2-40B4-BE49-F238E27FC236}">
                      <a16:creationId xmlns:a16="http://schemas.microsoft.com/office/drawing/2014/main" id="{A3EAD19F-EFC7-502E-E0EA-CB28FEB97355}"/>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a:extLst>
                    <a:ext uri="{FF2B5EF4-FFF2-40B4-BE49-F238E27FC236}">
                      <a16:creationId xmlns:a16="http://schemas.microsoft.com/office/drawing/2014/main" id="{D0F53862-C1B6-41E5-429B-6E2A0B4EE4E3}"/>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a:extLst>
                    <a:ext uri="{FF2B5EF4-FFF2-40B4-BE49-F238E27FC236}">
                      <a16:creationId xmlns:a16="http://schemas.microsoft.com/office/drawing/2014/main" id="{E015E447-ACA5-A616-DBB0-B135E70E1912}"/>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9" name="任意形状 478">
                  <a:extLst>
                    <a:ext uri="{FF2B5EF4-FFF2-40B4-BE49-F238E27FC236}">
                      <a16:creationId xmlns:a16="http://schemas.microsoft.com/office/drawing/2014/main" id="{B1A13EB6-3016-2665-ED52-432870F5D16B}"/>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0" name="任意形状 479">
                  <a:extLst>
                    <a:ext uri="{FF2B5EF4-FFF2-40B4-BE49-F238E27FC236}">
                      <a16:creationId xmlns:a16="http://schemas.microsoft.com/office/drawing/2014/main" id="{481C4704-1E3D-588F-925C-8E9E71DB39C8}"/>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1" name="任意形状 480">
                  <a:extLst>
                    <a:ext uri="{FF2B5EF4-FFF2-40B4-BE49-F238E27FC236}">
                      <a16:creationId xmlns:a16="http://schemas.microsoft.com/office/drawing/2014/main" id="{9B89C3CF-0DD0-E38F-C5BF-E56DC20CE670}"/>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2" name="任意形状 481">
                  <a:extLst>
                    <a:ext uri="{FF2B5EF4-FFF2-40B4-BE49-F238E27FC236}">
                      <a16:creationId xmlns:a16="http://schemas.microsoft.com/office/drawing/2014/main" id="{A6595D89-741E-EAC1-ACEC-0FA8DE703F7C}"/>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3" name="任意形状 482">
                  <a:extLst>
                    <a:ext uri="{FF2B5EF4-FFF2-40B4-BE49-F238E27FC236}">
                      <a16:creationId xmlns:a16="http://schemas.microsoft.com/office/drawing/2014/main" id="{B231D65A-FB77-4129-49C8-54D71B8601AB}"/>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4" name="任意形状 483">
                  <a:extLst>
                    <a:ext uri="{FF2B5EF4-FFF2-40B4-BE49-F238E27FC236}">
                      <a16:creationId xmlns:a16="http://schemas.microsoft.com/office/drawing/2014/main" id="{3E98412C-A740-9C7E-4937-29E04E3D43B8}"/>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5" name="任意形状 484">
                  <a:extLst>
                    <a:ext uri="{FF2B5EF4-FFF2-40B4-BE49-F238E27FC236}">
                      <a16:creationId xmlns:a16="http://schemas.microsoft.com/office/drawing/2014/main" id="{1CCF8987-5377-67A8-62DA-0F3A36291065}"/>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6" name="任意形状 485">
                  <a:extLst>
                    <a:ext uri="{FF2B5EF4-FFF2-40B4-BE49-F238E27FC236}">
                      <a16:creationId xmlns:a16="http://schemas.microsoft.com/office/drawing/2014/main" id="{4A541E21-4BEF-7FEA-E528-9AA1D0584B7B}"/>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7" name="任意形状 486">
                  <a:extLst>
                    <a:ext uri="{FF2B5EF4-FFF2-40B4-BE49-F238E27FC236}">
                      <a16:creationId xmlns:a16="http://schemas.microsoft.com/office/drawing/2014/main" id="{4A58327E-776B-E50C-FF1F-C8A63C03F181}"/>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8" name="任意形状 487">
                  <a:extLst>
                    <a:ext uri="{FF2B5EF4-FFF2-40B4-BE49-F238E27FC236}">
                      <a16:creationId xmlns:a16="http://schemas.microsoft.com/office/drawing/2014/main" id="{7645F36B-6EE7-8E06-62F0-DF78DD7471EF}"/>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9" name="任意形状 488">
                  <a:extLst>
                    <a:ext uri="{FF2B5EF4-FFF2-40B4-BE49-F238E27FC236}">
                      <a16:creationId xmlns:a16="http://schemas.microsoft.com/office/drawing/2014/main" id="{07D7246E-345A-4763-9A2C-1B7D872B93AF}"/>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0" name="任意形状 489">
                  <a:extLst>
                    <a:ext uri="{FF2B5EF4-FFF2-40B4-BE49-F238E27FC236}">
                      <a16:creationId xmlns:a16="http://schemas.microsoft.com/office/drawing/2014/main" id="{EF135341-7C8F-BD27-78C6-10BA43C5A54C}"/>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1" name="任意形状 490">
                  <a:extLst>
                    <a:ext uri="{FF2B5EF4-FFF2-40B4-BE49-F238E27FC236}">
                      <a16:creationId xmlns:a16="http://schemas.microsoft.com/office/drawing/2014/main" id="{869B62BC-A7AC-D735-CCA4-1A87CCCD5B74}"/>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2" name="任意形状 491">
                  <a:extLst>
                    <a:ext uri="{FF2B5EF4-FFF2-40B4-BE49-F238E27FC236}">
                      <a16:creationId xmlns:a16="http://schemas.microsoft.com/office/drawing/2014/main" id="{37D0EF61-7B47-60EE-D138-6340B98ADF42}"/>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3" name="任意形状 492">
                  <a:extLst>
                    <a:ext uri="{FF2B5EF4-FFF2-40B4-BE49-F238E27FC236}">
                      <a16:creationId xmlns:a16="http://schemas.microsoft.com/office/drawing/2014/main" id="{C8064CC0-9AD1-446A-E799-EA7E3B88FB2E}"/>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4" name="任意形状 493">
                  <a:extLst>
                    <a:ext uri="{FF2B5EF4-FFF2-40B4-BE49-F238E27FC236}">
                      <a16:creationId xmlns:a16="http://schemas.microsoft.com/office/drawing/2014/main" id="{AE647219-4D99-42DC-AC28-E34248393136}"/>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5" name="任意形状 494">
                  <a:extLst>
                    <a:ext uri="{FF2B5EF4-FFF2-40B4-BE49-F238E27FC236}">
                      <a16:creationId xmlns:a16="http://schemas.microsoft.com/office/drawing/2014/main" id="{7F56464B-4D8B-9747-505D-C49DE1478393}"/>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6" name="任意形状 495">
                  <a:extLst>
                    <a:ext uri="{FF2B5EF4-FFF2-40B4-BE49-F238E27FC236}">
                      <a16:creationId xmlns:a16="http://schemas.microsoft.com/office/drawing/2014/main" id="{08DBE136-742F-40E8-F654-52583AC4CCB7}"/>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7" name="任意形状 496">
                  <a:extLst>
                    <a:ext uri="{FF2B5EF4-FFF2-40B4-BE49-F238E27FC236}">
                      <a16:creationId xmlns:a16="http://schemas.microsoft.com/office/drawing/2014/main" id="{8284B2EE-3A85-567B-E6BE-E8502B0E2B19}"/>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8" name="直线箭头连接符 497">
                  <a:extLst>
                    <a:ext uri="{FF2B5EF4-FFF2-40B4-BE49-F238E27FC236}">
                      <a16:creationId xmlns:a16="http://schemas.microsoft.com/office/drawing/2014/main" id="{EF1CA909-F748-9BBD-67FA-ABD50D96B697}"/>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a:extLst>
                    <a:ext uri="{FF2B5EF4-FFF2-40B4-BE49-F238E27FC236}">
                      <a16:creationId xmlns:a16="http://schemas.microsoft.com/office/drawing/2014/main" id="{64AED5C0-D132-ADAB-CF9B-39BF324BDC0E}"/>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a:extLst>
                    <a:ext uri="{FF2B5EF4-FFF2-40B4-BE49-F238E27FC236}">
                      <a16:creationId xmlns:a16="http://schemas.microsoft.com/office/drawing/2014/main" id="{4017DFA1-3D74-E41C-AB6C-7066663661AF}"/>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a:extLst>
                    <a:ext uri="{FF2B5EF4-FFF2-40B4-BE49-F238E27FC236}">
                      <a16:creationId xmlns:a16="http://schemas.microsoft.com/office/drawing/2014/main" id="{A5F8911E-43A0-D60C-F46B-1033096FC867}"/>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a:extLst>
                    <a:ext uri="{FF2B5EF4-FFF2-40B4-BE49-F238E27FC236}">
                      <a16:creationId xmlns:a16="http://schemas.microsoft.com/office/drawing/2014/main" id="{7B1F8361-176C-4367-0B54-CE0542943DE3}"/>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a:extLst>
                    <a:ext uri="{FF2B5EF4-FFF2-40B4-BE49-F238E27FC236}">
                      <a16:creationId xmlns:a16="http://schemas.microsoft.com/office/drawing/2014/main" id="{AFF44986-78D3-1D92-73B1-5C3E077ADF28}"/>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a:extLst>
                    <a:ext uri="{FF2B5EF4-FFF2-40B4-BE49-F238E27FC236}">
                      <a16:creationId xmlns:a16="http://schemas.microsoft.com/office/drawing/2014/main" id="{E56BB949-C646-13B5-06E3-B1F1F7803874}"/>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直线箭头连接符 504">
                  <a:extLst>
                    <a:ext uri="{FF2B5EF4-FFF2-40B4-BE49-F238E27FC236}">
                      <a16:creationId xmlns:a16="http://schemas.microsoft.com/office/drawing/2014/main" id="{BD0ECA29-3A5D-BE0A-6B85-088EF86D0323}"/>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直线箭头连接符 505">
                  <a:extLst>
                    <a:ext uri="{FF2B5EF4-FFF2-40B4-BE49-F238E27FC236}">
                      <a16:creationId xmlns:a16="http://schemas.microsoft.com/office/drawing/2014/main" id="{5A31CE2D-A216-74B8-3FB3-BC8224EED69B}"/>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直线箭头连接符 506">
                  <a:extLst>
                    <a:ext uri="{FF2B5EF4-FFF2-40B4-BE49-F238E27FC236}">
                      <a16:creationId xmlns:a16="http://schemas.microsoft.com/office/drawing/2014/main" id="{D1757D29-B29B-367B-3C64-BFC81FA151C3}"/>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直线箭头连接符 507">
                  <a:extLst>
                    <a:ext uri="{FF2B5EF4-FFF2-40B4-BE49-F238E27FC236}">
                      <a16:creationId xmlns:a16="http://schemas.microsoft.com/office/drawing/2014/main" id="{A0E5EA1C-8C33-5B7C-3BCF-3054FC876BCC}"/>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直线箭头连接符 508">
                  <a:extLst>
                    <a:ext uri="{FF2B5EF4-FFF2-40B4-BE49-F238E27FC236}">
                      <a16:creationId xmlns:a16="http://schemas.microsoft.com/office/drawing/2014/main" id="{BC844C14-BC8D-25DA-BD77-00BB3E65509E}"/>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0" name="直线箭头连接符 509">
                  <a:extLst>
                    <a:ext uri="{FF2B5EF4-FFF2-40B4-BE49-F238E27FC236}">
                      <a16:creationId xmlns:a16="http://schemas.microsoft.com/office/drawing/2014/main" id="{E657EA63-1CA8-A933-FD58-7F4A92992923}"/>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直线箭头连接符 510">
                  <a:extLst>
                    <a:ext uri="{FF2B5EF4-FFF2-40B4-BE49-F238E27FC236}">
                      <a16:creationId xmlns:a16="http://schemas.microsoft.com/office/drawing/2014/main" id="{E63FE0BB-E0DB-30C2-1B34-0A2969C981C4}"/>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直线箭头连接符 511">
                  <a:extLst>
                    <a:ext uri="{FF2B5EF4-FFF2-40B4-BE49-F238E27FC236}">
                      <a16:creationId xmlns:a16="http://schemas.microsoft.com/office/drawing/2014/main" id="{E8CC9810-0622-CB29-350E-ACE6C834E7E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 name="直线箭头连接符 512">
                  <a:extLst>
                    <a:ext uri="{FF2B5EF4-FFF2-40B4-BE49-F238E27FC236}">
                      <a16:creationId xmlns:a16="http://schemas.microsoft.com/office/drawing/2014/main" id="{233D9500-7675-B85B-C621-72C73C3289BB}"/>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直线箭头连接符 513">
                  <a:extLst>
                    <a:ext uri="{FF2B5EF4-FFF2-40B4-BE49-F238E27FC236}">
                      <a16:creationId xmlns:a16="http://schemas.microsoft.com/office/drawing/2014/main" id="{24F5E570-F9FA-0585-6F3C-F2BC3932C417}"/>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直线箭头连接符 514">
                  <a:extLst>
                    <a:ext uri="{FF2B5EF4-FFF2-40B4-BE49-F238E27FC236}">
                      <a16:creationId xmlns:a16="http://schemas.microsoft.com/office/drawing/2014/main" id="{3B837BEE-95BC-CEF3-887F-F8CE1E5F0706}"/>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直线箭头连接符 515">
                  <a:extLst>
                    <a:ext uri="{FF2B5EF4-FFF2-40B4-BE49-F238E27FC236}">
                      <a16:creationId xmlns:a16="http://schemas.microsoft.com/office/drawing/2014/main" id="{4C9D7707-EF20-2012-584F-35D1F5978CEF}"/>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直线箭头连接符 516">
                  <a:extLst>
                    <a:ext uri="{FF2B5EF4-FFF2-40B4-BE49-F238E27FC236}">
                      <a16:creationId xmlns:a16="http://schemas.microsoft.com/office/drawing/2014/main" id="{604911D7-A97E-AA50-C5F5-045CA848BFAA}"/>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8" name="直线箭头连接符 517">
                  <a:extLst>
                    <a:ext uri="{FF2B5EF4-FFF2-40B4-BE49-F238E27FC236}">
                      <a16:creationId xmlns:a16="http://schemas.microsoft.com/office/drawing/2014/main" id="{A832F945-031B-F1A0-AFAA-2D61EB20D894}"/>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直线箭头连接符 518">
                  <a:extLst>
                    <a:ext uri="{FF2B5EF4-FFF2-40B4-BE49-F238E27FC236}">
                      <a16:creationId xmlns:a16="http://schemas.microsoft.com/office/drawing/2014/main" id="{E2E7366A-B9C6-1B5A-6BEF-9FD1CEFB682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直线箭头连接符 519">
                  <a:extLst>
                    <a:ext uri="{FF2B5EF4-FFF2-40B4-BE49-F238E27FC236}">
                      <a16:creationId xmlns:a16="http://schemas.microsoft.com/office/drawing/2014/main" id="{0094AD6B-1820-56E4-CECA-A7FA5E9BC55F}"/>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直线箭头连接符 520">
                  <a:extLst>
                    <a:ext uri="{FF2B5EF4-FFF2-40B4-BE49-F238E27FC236}">
                      <a16:creationId xmlns:a16="http://schemas.microsoft.com/office/drawing/2014/main" id="{BF07676E-B59D-933D-3118-1CF6B5C93A16}"/>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2" name="直线箭头连接符 521">
                  <a:extLst>
                    <a:ext uri="{FF2B5EF4-FFF2-40B4-BE49-F238E27FC236}">
                      <a16:creationId xmlns:a16="http://schemas.microsoft.com/office/drawing/2014/main" id="{BF8853AF-E72D-99E9-74E2-63E92C4456FC}"/>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直线箭头连接符 522">
                  <a:extLst>
                    <a:ext uri="{FF2B5EF4-FFF2-40B4-BE49-F238E27FC236}">
                      <a16:creationId xmlns:a16="http://schemas.microsoft.com/office/drawing/2014/main" id="{DF5DB210-A7CF-05F3-2270-8D962828C64A}"/>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4" name="直线箭头连接符 523">
                  <a:extLst>
                    <a:ext uri="{FF2B5EF4-FFF2-40B4-BE49-F238E27FC236}">
                      <a16:creationId xmlns:a16="http://schemas.microsoft.com/office/drawing/2014/main" id="{4052EB5E-DAD5-888A-1898-3144559B0D67}"/>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直线箭头连接符 524">
                  <a:extLst>
                    <a:ext uri="{FF2B5EF4-FFF2-40B4-BE49-F238E27FC236}">
                      <a16:creationId xmlns:a16="http://schemas.microsoft.com/office/drawing/2014/main" id="{14397B52-A129-EAAB-C8CF-F5AB292FA5C2}"/>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直线箭头连接符 525">
                  <a:extLst>
                    <a:ext uri="{FF2B5EF4-FFF2-40B4-BE49-F238E27FC236}">
                      <a16:creationId xmlns:a16="http://schemas.microsoft.com/office/drawing/2014/main" id="{2FC34792-AACB-1685-F981-ED06C9997A44}"/>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7" name="直线箭头连接符 526">
                  <a:extLst>
                    <a:ext uri="{FF2B5EF4-FFF2-40B4-BE49-F238E27FC236}">
                      <a16:creationId xmlns:a16="http://schemas.microsoft.com/office/drawing/2014/main" id="{E32F209A-8570-83D5-5093-DFB2D62AD0AE}"/>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直线箭头连接符 527">
                  <a:extLst>
                    <a:ext uri="{FF2B5EF4-FFF2-40B4-BE49-F238E27FC236}">
                      <a16:creationId xmlns:a16="http://schemas.microsoft.com/office/drawing/2014/main" id="{F646561D-DE83-2C75-B85A-AE9D53506654}"/>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线箭头连接符 528">
                  <a:extLst>
                    <a:ext uri="{FF2B5EF4-FFF2-40B4-BE49-F238E27FC236}">
                      <a16:creationId xmlns:a16="http://schemas.microsoft.com/office/drawing/2014/main" id="{2016FCBE-D8A8-544C-D79B-BDE23B57DE8B}"/>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线箭头连接符 529">
                  <a:extLst>
                    <a:ext uri="{FF2B5EF4-FFF2-40B4-BE49-F238E27FC236}">
                      <a16:creationId xmlns:a16="http://schemas.microsoft.com/office/drawing/2014/main" id="{145F5705-2306-7B98-9471-8FF342C517DD}"/>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1" name="任意形状 530">
                  <a:extLst>
                    <a:ext uri="{FF2B5EF4-FFF2-40B4-BE49-F238E27FC236}">
                      <a16:creationId xmlns:a16="http://schemas.microsoft.com/office/drawing/2014/main" id="{ED33757D-0D94-9153-563E-B7AA1203E63B}"/>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2" name="任意形状 531">
                  <a:extLst>
                    <a:ext uri="{FF2B5EF4-FFF2-40B4-BE49-F238E27FC236}">
                      <a16:creationId xmlns:a16="http://schemas.microsoft.com/office/drawing/2014/main" id="{80D15EB1-E853-7C8E-6512-3CF4B368DFD8}"/>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3" name="任意形状 532">
                  <a:extLst>
                    <a:ext uri="{FF2B5EF4-FFF2-40B4-BE49-F238E27FC236}">
                      <a16:creationId xmlns:a16="http://schemas.microsoft.com/office/drawing/2014/main" id="{179E9483-BE3D-9278-5DE3-989C75BCB264}"/>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4" name="任意形状 533">
                  <a:extLst>
                    <a:ext uri="{FF2B5EF4-FFF2-40B4-BE49-F238E27FC236}">
                      <a16:creationId xmlns:a16="http://schemas.microsoft.com/office/drawing/2014/main" id="{47082CC4-D423-B577-F242-2D7384BD263B}"/>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5" name="任意形状 534">
                  <a:extLst>
                    <a:ext uri="{FF2B5EF4-FFF2-40B4-BE49-F238E27FC236}">
                      <a16:creationId xmlns:a16="http://schemas.microsoft.com/office/drawing/2014/main" id="{5B19317F-BFCB-051B-98C5-1E8254D3C452}"/>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6" name="任意形状 535">
                  <a:extLst>
                    <a:ext uri="{FF2B5EF4-FFF2-40B4-BE49-F238E27FC236}">
                      <a16:creationId xmlns:a16="http://schemas.microsoft.com/office/drawing/2014/main" id="{F3DAB177-80FE-5054-7347-9DAFAAA4C9D7}"/>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7" name="任意形状 536">
                  <a:extLst>
                    <a:ext uri="{FF2B5EF4-FFF2-40B4-BE49-F238E27FC236}">
                      <a16:creationId xmlns:a16="http://schemas.microsoft.com/office/drawing/2014/main" id="{7EA2B66B-06EF-7BAA-F8A6-A4886052E651}"/>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8" name="任意形状 537">
                  <a:extLst>
                    <a:ext uri="{FF2B5EF4-FFF2-40B4-BE49-F238E27FC236}">
                      <a16:creationId xmlns:a16="http://schemas.microsoft.com/office/drawing/2014/main" id="{AF14561D-88FF-A6C3-0811-1C73DBEE7C29}"/>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9" name="任意形状 538">
                  <a:extLst>
                    <a:ext uri="{FF2B5EF4-FFF2-40B4-BE49-F238E27FC236}">
                      <a16:creationId xmlns:a16="http://schemas.microsoft.com/office/drawing/2014/main" id="{F3CF0977-7A06-DED2-E233-05CD7CD7D812}"/>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0" name="任意形状 539">
                  <a:extLst>
                    <a:ext uri="{FF2B5EF4-FFF2-40B4-BE49-F238E27FC236}">
                      <a16:creationId xmlns:a16="http://schemas.microsoft.com/office/drawing/2014/main" id="{317CB4E7-6824-FA82-DE8E-6AC6E5194ED4}"/>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1" name="任意形状 540">
                  <a:extLst>
                    <a:ext uri="{FF2B5EF4-FFF2-40B4-BE49-F238E27FC236}">
                      <a16:creationId xmlns:a16="http://schemas.microsoft.com/office/drawing/2014/main" id="{B7B31912-930D-909B-02EB-0B2AE2124CBF}"/>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2" name="任意形状 541">
                  <a:extLst>
                    <a:ext uri="{FF2B5EF4-FFF2-40B4-BE49-F238E27FC236}">
                      <a16:creationId xmlns:a16="http://schemas.microsoft.com/office/drawing/2014/main" id="{E3C08B18-F915-F742-443C-8CDD38A35CB9}"/>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3" name="椭圆 542">
                  <a:extLst>
                    <a:ext uri="{FF2B5EF4-FFF2-40B4-BE49-F238E27FC236}">
                      <a16:creationId xmlns:a16="http://schemas.microsoft.com/office/drawing/2014/main" id="{FF05E49F-7054-F786-8C86-16CB5729E454}"/>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4" name="椭圆 543">
                  <a:extLst>
                    <a:ext uri="{FF2B5EF4-FFF2-40B4-BE49-F238E27FC236}">
                      <a16:creationId xmlns:a16="http://schemas.microsoft.com/office/drawing/2014/main" id="{F944428C-FAAA-36E5-FFFA-E51380C48DC0}"/>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5" name="椭圆 544">
                  <a:extLst>
                    <a:ext uri="{FF2B5EF4-FFF2-40B4-BE49-F238E27FC236}">
                      <a16:creationId xmlns:a16="http://schemas.microsoft.com/office/drawing/2014/main" id="{962373FD-71FE-3198-A957-D8C3B754899D}"/>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6" name="椭圆 545">
                  <a:extLst>
                    <a:ext uri="{FF2B5EF4-FFF2-40B4-BE49-F238E27FC236}">
                      <a16:creationId xmlns:a16="http://schemas.microsoft.com/office/drawing/2014/main" id="{C5753E5B-AE17-E5C2-D5D5-1F4D0D33B283}"/>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7" name="椭圆 546">
                  <a:extLst>
                    <a:ext uri="{FF2B5EF4-FFF2-40B4-BE49-F238E27FC236}">
                      <a16:creationId xmlns:a16="http://schemas.microsoft.com/office/drawing/2014/main" id="{22804682-6F20-ED06-3D78-E525D8E423C2}"/>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8" name="椭圆 547">
                  <a:extLst>
                    <a:ext uri="{FF2B5EF4-FFF2-40B4-BE49-F238E27FC236}">
                      <a16:creationId xmlns:a16="http://schemas.microsoft.com/office/drawing/2014/main" id="{189DA453-B74C-77C0-CD44-170A0031B5E3}"/>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椭圆 548">
                  <a:extLst>
                    <a:ext uri="{FF2B5EF4-FFF2-40B4-BE49-F238E27FC236}">
                      <a16:creationId xmlns:a16="http://schemas.microsoft.com/office/drawing/2014/main" id="{42BC0222-3046-3F32-D996-9F4AD4D2E72A}"/>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0" name="椭圆 549">
                  <a:extLst>
                    <a:ext uri="{FF2B5EF4-FFF2-40B4-BE49-F238E27FC236}">
                      <a16:creationId xmlns:a16="http://schemas.microsoft.com/office/drawing/2014/main" id="{716C7258-0034-4CEB-A53D-11D18D76ABA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1" name="椭圆 550">
                  <a:extLst>
                    <a:ext uri="{FF2B5EF4-FFF2-40B4-BE49-F238E27FC236}">
                      <a16:creationId xmlns:a16="http://schemas.microsoft.com/office/drawing/2014/main" id="{DB3A30FE-FF4D-DC11-A42B-DF3513FF2AEB}"/>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2" name="椭圆 551">
                  <a:extLst>
                    <a:ext uri="{FF2B5EF4-FFF2-40B4-BE49-F238E27FC236}">
                      <a16:creationId xmlns:a16="http://schemas.microsoft.com/office/drawing/2014/main" id="{2F5D758D-13A8-F3D2-99CD-C0CF31DD3286}"/>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3" name="椭圆 552">
                  <a:extLst>
                    <a:ext uri="{FF2B5EF4-FFF2-40B4-BE49-F238E27FC236}">
                      <a16:creationId xmlns:a16="http://schemas.microsoft.com/office/drawing/2014/main" id="{EBFE02A2-F991-C478-276A-5BD28EB7C424}"/>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4" name="椭圆 553">
                  <a:extLst>
                    <a:ext uri="{FF2B5EF4-FFF2-40B4-BE49-F238E27FC236}">
                      <a16:creationId xmlns:a16="http://schemas.microsoft.com/office/drawing/2014/main" id="{7F398C5E-1341-3509-1D18-FB01B14C0935}"/>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5" name="圆角矩形 424">
                <a:extLst>
                  <a:ext uri="{FF2B5EF4-FFF2-40B4-BE49-F238E27FC236}">
                    <a16:creationId xmlns:a16="http://schemas.microsoft.com/office/drawing/2014/main" id="{547E1F58-8A79-7D6E-A147-E3B766AB4684}"/>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0" name="直线箭头连接符 19">
              <a:extLst>
                <a:ext uri="{FF2B5EF4-FFF2-40B4-BE49-F238E27FC236}">
                  <a16:creationId xmlns:a16="http://schemas.microsoft.com/office/drawing/2014/main" id="{185F7A95-A339-D235-7D89-54B457AB2A9F}"/>
                </a:ext>
              </a:extLst>
            </p:cNvPr>
            <p:cNvCxnSpPr/>
            <p:nvPr/>
          </p:nvCxnSpPr>
          <p:spPr>
            <a:xfrm>
              <a:off x="3010290" y="3613624"/>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组 1637">
              <a:extLst>
                <a:ext uri="{FF2B5EF4-FFF2-40B4-BE49-F238E27FC236}">
                  <a16:creationId xmlns:a16="http://schemas.microsoft.com/office/drawing/2014/main" id="{009402CD-B3C9-9E0C-BDA0-9F2147DFA0A0}"/>
                </a:ext>
              </a:extLst>
            </p:cNvPr>
            <p:cNvGrpSpPr/>
            <p:nvPr/>
          </p:nvGrpSpPr>
          <p:grpSpPr>
            <a:xfrm>
              <a:off x="3312535" y="3351416"/>
              <a:ext cx="665039" cy="524416"/>
              <a:chOff x="854825" y="3449067"/>
              <a:chExt cx="973020" cy="740547"/>
            </a:xfrm>
          </p:grpSpPr>
          <p:grpSp>
            <p:nvGrpSpPr>
              <p:cNvPr id="293" name="组 1638">
                <a:extLst>
                  <a:ext uri="{FF2B5EF4-FFF2-40B4-BE49-F238E27FC236}">
                    <a16:creationId xmlns:a16="http://schemas.microsoft.com/office/drawing/2014/main" id="{E7BEE777-C85A-8E3C-DE1B-BC47FB848E13}"/>
                  </a:ext>
                </a:extLst>
              </p:cNvPr>
              <p:cNvGrpSpPr/>
              <p:nvPr/>
            </p:nvGrpSpPr>
            <p:grpSpPr>
              <a:xfrm>
                <a:off x="972439" y="3561388"/>
                <a:ext cx="751759" cy="611600"/>
                <a:chOff x="2094803" y="1719115"/>
                <a:chExt cx="7157261" cy="4318697"/>
              </a:xfrm>
            </p:grpSpPr>
            <p:sp>
              <p:nvSpPr>
                <p:cNvPr id="295" name="椭圆 294">
                  <a:extLst>
                    <a:ext uri="{FF2B5EF4-FFF2-40B4-BE49-F238E27FC236}">
                      <a16:creationId xmlns:a16="http://schemas.microsoft.com/office/drawing/2014/main" id="{EBC6C4D6-2C21-F6B7-1218-E2C435313E60}"/>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a:extLst>
                    <a:ext uri="{FF2B5EF4-FFF2-40B4-BE49-F238E27FC236}">
                      <a16:creationId xmlns:a16="http://schemas.microsoft.com/office/drawing/2014/main" id="{E6C6F60C-951F-C4E9-8BD7-891B7FE0F470}"/>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a:extLst>
                    <a:ext uri="{FF2B5EF4-FFF2-40B4-BE49-F238E27FC236}">
                      <a16:creationId xmlns:a16="http://schemas.microsoft.com/office/drawing/2014/main" id="{BEA9C573-2D6A-AB62-DF6C-417A90361E41}"/>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a:extLst>
                    <a:ext uri="{FF2B5EF4-FFF2-40B4-BE49-F238E27FC236}">
                      <a16:creationId xmlns:a16="http://schemas.microsoft.com/office/drawing/2014/main" id="{20450242-5A37-1CD1-2BCF-9062E1F431AA}"/>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a:extLst>
                    <a:ext uri="{FF2B5EF4-FFF2-40B4-BE49-F238E27FC236}">
                      <a16:creationId xmlns:a16="http://schemas.microsoft.com/office/drawing/2014/main" id="{571A53A2-60F7-5498-0246-21636B1F64E9}"/>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a:extLst>
                    <a:ext uri="{FF2B5EF4-FFF2-40B4-BE49-F238E27FC236}">
                      <a16:creationId xmlns:a16="http://schemas.microsoft.com/office/drawing/2014/main" id="{FF27DB06-A0F8-D7F4-BBE4-AC68ED47EE29}"/>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a:extLst>
                    <a:ext uri="{FF2B5EF4-FFF2-40B4-BE49-F238E27FC236}">
                      <a16:creationId xmlns:a16="http://schemas.microsoft.com/office/drawing/2014/main" id="{620697D1-B6CF-0693-251D-E766C8CE0F17}"/>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a:extLst>
                    <a:ext uri="{FF2B5EF4-FFF2-40B4-BE49-F238E27FC236}">
                      <a16:creationId xmlns:a16="http://schemas.microsoft.com/office/drawing/2014/main" id="{75F3C014-FC05-4103-E572-558D2981E374}"/>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3" name="直线箭头连接符 302">
                  <a:extLst>
                    <a:ext uri="{FF2B5EF4-FFF2-40B4-BE49-F238E27FC236}">
                      <a16:creationId xmlns:a16="http://schemas.microsoft.com/office/drawing/2014/main" id="{CC8A9D8C-9A2E-B49C-9C3B-2AA1F1F0F98F}"/>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D4410C2A-09CC-65F9-BC77-575A533FEE32}"/>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线箭头连接符 304">
                  <a:extLst>
                    <a:ext uri="{FF2B5EF4-FFF2-40B4-BE49-F238E27FC236}">
                      <a16:creationId xmlns:a16="http://schemas.microsoft.com/office/drawing/2014/main" id="{9C346169-4363-AC21-0C01-3F9EBCA449FC}"/>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线箭头连接符 305">
                  <a:extLst>
                    <a:ext uri="{FF2B5EF4-FFF2-40B4-BE49-F238E27FC236}">
                      <a16:creationId xmlns:a16="http://schemas.microsoft.com/office/drawing/2014/main" id="{2472ED27-7C67-D15C-19D3-6CB2D69BE469}"/>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线箭头连接符 306">
                  <a:extLst>
                    <a:ext uri="{FF2B5EF4-FFF2-40B4-BE49-F238E27FC236}">
                      <a16:creationId xmlns:a16="http://schemas.microsoft.com/office/drawing/2014/main" id="{A9B52E43-EC9F-097A-0A9E-EFD29D9B7718}"/>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线箭头连接符 307">
                  <a:extLst>
                    <a:ext uri="{FF2B5EF4-FFF2-40B4-BE49-F238E27FC236}">
                      <a16:creationId xmlns:a16="http://schemas.microsoft.com/office/drawing/2014/main" id="{5FC27F15-7F78-CD9F-43BF-D716FBF540AF}"/>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线箭头连接符 308">
                  <a:extLst>
                    <a:ext uri="{FF2B5EF4-FFF2-40B4-BE49-F238E27FC236}">
                      <a16:creationId xmlns:a16="http://schemas.microsoft.com/office/drawing/2014/main" id="{84E001D8-BB51-FD39-B7CD-3D9FA7C26300}"/>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线箭头连接符 309">
                  <a:extLst>
                    <a:ext uri="{FF2B5EF4-FFF2-40B4-BE49-F238E27FC236}">
                      <a16:creationId xmlns:a16="http://schemas.microsoft.com/office/drawing/2014/main" id="{B0A281D8-8DBC-5341-7E25-9206FF63A99F}"/>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线箭头连接符 310">
                  <a:extLst>
                    <a:ext uri="{FF2B5EF4-FFF2-40B4-BE49-F238E27FC236}">
                      <a16:creationId xmlns:a16="http://schemas.microsoft.com/office/drawing/2014/main" id="{24773FD1-611E-FD73-AC30-A36332BC5166}"/>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线箭头连接符 311">
                  <a:extLst>
                    <a:ext uri="{FF2B5EF4-FFF2-40B4-BE49-F238E27FC236}">
                      <a16:creationId xmlns:a16="http://schemas.microsoft.com/office/drawing/2014/main" id="{9E6B69B7-BDC2-2B3C-CCD8-6908CD78B395}"/>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直线箭头连接符 312">
                  <a:extLst>
                    <a:ext uri="{FF2B5EF4-FFF2-40B4-BE49-F238E27FC236}">
                      <a16:creationId xmlns:a16="http://schemas.microsoft.com/office/drawing/2014/main" id="{24924063-9EFE-E88A-D2BB-9951B2D2176C}"/>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线箭头连接符 313">
                  <a:extLst>
                    <a:ext uri="{FF2B5EF4-FFF2-40B4-BE49-F238E27FC236}">
                      <a16:creationId xmlns:a16="http://schemas.microsoft.com/office/drawing/2014/main" id="{E3387F88-057D-E14E-8087-1DB0DDF8D34B}"/>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线箭头连接符 314">
                  <a:extLst>
                    <a:ext uri="{FF2B5EF4-FFF2-40B4-BE49-F238E27FC236}">
                      <a16:creationId xmlns:a16="http://schemas.microsoft.com/office/drawing/2014/main" id="{75C97124-7505-59D7-3952-6279E8DB0C65}"/>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线箭头连接符 315">
                  <a:extLst>
                    <a:ext uri="{FF2B5EF4-FFF2-40B4-BE49-F238E27FC236}">
                      <a16:creationId xmlns:a16="http://schemas.microsoft.com/office/drawing/2014/main" id="{F67DE6EB-1208-4A6A-7B86-9FC6BEFC5EAD}"/>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7" name="直线箭头连接符 316">
                  <a:extLst>
                    <a:ext uri="{FF2B5EF4-FFF2-40B4-BE49-F238E27FC236}">
                      <a16:creationId xmlns:a16="http://schemas.microsoft.com/office/drawing/2014/main" id="{1E6DF269-652D-F5F9-E03A-065CCC6AB610}"/>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线箭头连接符 317">
                  <a:extLst>
                    <a:ext uri="{FF2B5EF4-FFF2-40B4-BE49-F238E27FC236}">
                      <a16:creationId xmlns:a16="http://schemas.microsoft.com/office/drawing/2014/main" id="{41EF0F38-0FF0-B389-AABC-025E303BB1BA}"/>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线箭头连接符 318">
                  <a:extLst>
                    <a:ext uri="{FF2B5EF4-FFF2-40B4-BE49-F238E27FC236}">
                      <a16:creationId xmlns:a16="http://schemas.microsoft.com/office/drawing/2014/main" id="{2865AE83-E79A-36B5-86B5-4D1EEC6475D7}"/>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直线箭头连接符 319">
                  <a:extLst>
                    <a:ext uri="{FF2B5EF4-FFF2-40B4-BE49-F238E27FC236}">
                      <a16:creationId xmlns:a16="http://schemas.microsoft.com/office/drawing/2014/main" id="{8690A9DB-ED8B-82C9-FFC1-4EF4D3371CF8}"/>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线箭头连接符 320">
                  <a:extLst>
                    <a:ext uri="{FF2B5EF4-FFF2-40B4-BE49-F238E27FC236}">
                      <a16:creationId xmlns:a16="http://schemas.microsoft.com/office/drawing/2014/main" id="{A4DB2B21-BADA-8DE0-5D3F-B4FB152C1011}"/>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a:extLst>
                    <a:ext uri="{FF2B5EF4-FFF2-40B4-BE49-F238E27FC236}">
                      <a16:creationId xmlns:a16="http://schemas.microsoft.com/office/drawing/2014/main" id="{8B6897C2-A2FD-E4D0-5ED4-D7F7A57428D6}"/>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a:extLst>
                    <a:ext uri="{FF2B5EF4-FFF2-40B4-BE49-F238E27FC236}">
                      <a16:creationId xmlns:a16="http://schemas.microsoft.com/office/drawing/2014/main" id="{1A19A263-F905-1843-CC36-990359FCF336}"/>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a:extLst>
                    <a:ext uri="{FF2B5EF4-FFF2-40B4-BE49-F238E27FC236}">
                      <a16:creationId xmlns:a16="http://schemas.microsoft.com/office/drawing/2014/main" id="{95A38F2A-067A-4FDD-5C39-C55C392D791C}"/>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a:extLst>
                    <a:ext uri="{FF2B5EF4-FFF2-40B4-BE49-F238E27FC236}">
                      <a16:creationId xmlns:a16="http://schemas.microsoft.com/office/drawing/2014/main" id="{AF9969B8-8830-82C1-1C88-AE905189007A}"/>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a:extLst>
                    <a:ext uri="{FF2B5EF4-FFF2-40B4-BE49-F238E27FC236}">
                      <a16:creationId xmlns:a16="http://schemas.microsoft.com/office/drawing/2014/main" id="{2BF3F3A1-9427-4005-9370-A88A9617EFFB}"/>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a:extLst>
                    <a:ext uri="{FF2B5EF4-FFF2-40B4-BE49-F238E27FC236}">
                      <a16:creationId xmlns:a16="http://schemas.microsoft.com/office/drawing/2014/main" id="{B8AE3C77-9D60-132A-C5A9-E940C06F820A}"/>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a:extLst>
                    <a:ext uri="{FF2B5EF4-FFF2-40B4-BE49-F238E27FC236}">
                      <a16:creationId xmlns:a16="http://schemas.microsoft.com/office/drawing/2014/main" id="{4403AC73-19A3-9DE7-B4ED-EAE8BE4A0468}"/>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a:extLst>
                    <a:ext uri="{FF2B5EF4-FFF2-40B4-BE49-F238E27FC236}">
                      <a16:creationId xmlns:a16="http://schemas.microsoft.com/office/drawing/2014/main" id="{704489C8-8BF4-8B81-7AB5-305CEAB89690}"/>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a:extLst>
                    <a:ext uri="{FF2B5EF4-FFF2-40B4-BE49-F238E27FC236}">
                      <a16:creationId xmlns:a16="http://schemas.microsoft.com/office/drawing/2014/main" id="{C355AD07-AA8E-DE7B-28F3-A69DE72DBD78}"/>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a:extLst>
                    <a:ext uri="{FF2B5EF4-FFF2-40B4-BE49-F238E27FC236}">
                      <a16:creationId xmlns:a16="http://schemas.microsoft.com/office/drawing/2014/main" id="{722A7432-D810-6932-9CB1-F7E8AF770571}"/>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a:extLst>
                    <a:ext uri="{FF2B5EF4-FFF2-40B4-BE49-F238E27FC236}">
                      <a16:creationId xmlns:a16="http://schemas.microsoft.com/office/drawing/2014/main" id="{3FD57E33-03AF-31B2-A62D-EBCDA6D2A867}"/>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a:extLst>
                    <a:ext uri="{FF2B5EF4-FFF2-40B4-BE49-F238E27FC236}">
                      <a16:creationId xmlns:a16="http://schemas.microsoft.com/office/drawing/2014/main" id="{93C65FD4-1694-09C0-00D9-73036641C303}"/>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a:extLst>
                    <a:ext uri="{FF2B5EF4-FFF2-40B4-BE49-F238E27FC236}">
                      <a16:creationId xmlns:a16="http://schemas.microsoft.com/office/drawing/2014/main" id="{9717D41C-A1AB-677C-5A79-D3AF1BC3FA8B}"/>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a:extLst>
                    <a:ext uri="{FF2B5EF4-FFF2-40B4-BE49-F238E27FC236}">
                      <a16:creationId xmlns:a16="http://schemas.microsoft.com/office/drawing/2014/main" id="{2182B4B9-E9C1-C048-04AD-864F356BDACB}"/>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a:extLst>
                    <a:ext uri="{FF2B5EF4-FFF2-40B4-BE49-F238E27FC236}">
                      <a16:creationId xmlns:a16="http://schemas.microsoft.com/office/drawing/2014/main" id="{E7D0994E-28F7-511A-5674-D6A4E25AD264}"/>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a:extLst>
                    <a:ext uri="{FF2B5EF4-FFF2-40B4-BE49-F238E27FC236}">
                      <a16:creationId xmlns:a16="http://schemas.microsoft.com/office/drawing/2014/main" id="{5BFEC5A2-2397-4260-92D0-9780A3AC02FC}"/>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a:extLst>
                    <a:ext uri="{FF2B5EF4-FFF2-40B4-BE49-F238E27FC236}">
                      <a16:creationId xmlns:a16="http://schemas.microsoft.com/office/drawing/2014/main" id="{EA44386B-A484-46D9-E76D-2F716B6EC4DA}"/>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a:extLst>
                    <a:ext uri="{FF2B5EF4-FFF2-40B4-BE49-F238E27FC236}">
                      <a16:creationId xmlns:a16="http://schemas.microsoft.com/office/drawing/2014/main" id="{4E4EBE82-8EEA-97C8-0FFD-F5E475C19D91}"/>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a:extLst>
                    <a:ext uri="{FF2B5EF4-FFF2-40B4-BE49-F238E27FC236}">
                      <a16:creationId xmlns:a16="http://schemas.microsoft.com/office/drawing/2014/main" id="{5BC9117C-64FF-D9D2-8781-42DEF174DABF}"/>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a:extLst>
                    <a:ext uri="{FF2B5EF4-FFF2-40B4-BE49-F238E27FC236}">
                      <a16:creationId xmlns:a16="http://schemas.microsoft.com/office/drawing/2014/main" id="{7F1AC90B-A114-0EE6-CA35-3CD47FFF7DD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a:extLst>
                    <a:ext uri="{FF2B5EF4-FFF2-40B4-BE49-F238E27FC236}">
                      <a16:creationId xmlns:a16="http://schemas.microsoft.com/office/drawing/2014/main" id="{0460718A-6F67-6080-DDF7-522D5673FA76}"/>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a:extLst>
                    <a:ext uri="{FF2B5EF4-FFF2-40B4-BE49-F238E27FC236}">
                      <a16:creationId xmlns:a16="http://schemas.microsoft.com/office/drawing/2014/main" id="{0E3F33D5-7409-EE34-174C-746E97330369}"/>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a:extLst>
                    <a:ext uri="{FF2B5EF4-FFF2-40B4-BE49-F238E27FC236}">
                      <a16:creationId xmlns:a16="http://schemas.microsoft.com/office/drawing/2014/main" id="{7098BE55-D3D9-8EE9-834F-28E4292AC26D}"/>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a:extLst>
                    <a:ext uri="{FF2B5EF4-FFF2-40B4-BE49-F238E27FC236}">
                      <a16:creationId xmlns:a16="http://schemas.microsoft.com/office/drawing/2014/main" id="{C15DB4EF-9D60-722E-D9F0-9E34FB744701}"/>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a:extLst>
                    <a:ext uri="{FF2B5EF4-FFF2-40B4-BE49-F238E27FC236}">
                      <a16:creationId xmlns:a16="http://schemas.microsoft.com/office/drawing/2014/main" id="{566286E8-6DC5-768B-DE2B-084A481F8E4E}"/>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a:extLst>
                    <a:ext uri="{FF2B5EF4-FFF2-40B4-BE49-F238E27FC236}">
                      <a16:creationId xmlns:a16="http://schemas.microsoft.com/office/drawing/2014/main" id="{9266D236-ECC4-C226-ABF3-9C68988702E8}"/>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8" name="任意形状 347">
                  <a:extLst>
                    <a:ext uri="{FF2B5EF4-FFF2-40B4-BE49-F238E27FC236}">
                      <a16:creationId xmlns:a16="http://schemas.microsoft.com/office/drawing/2014/main" id="{FC059087-2485-2B19-9F29-6DB7549FE89E}"/>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任意形状 348">
                  <a:extLst>
                    <a:ext uri="{FF2B5EF4-FFF2-40B4-BE49-F238E27FC236}">
                      <a16:creationId xmlns:a16="http://schemas.microsoft.com/office/drawing/2014/main" id="{DF089202-D62E-E81B-EBB2-8837E3F654BA}"/>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任意形状 349">
                  <a:extLst>
                    <a:ext uri="{FF2B5EF4-FFF2-40B4-BE49-F238E27FC236}">
                      <a16:creationId xmlns:a16="http://schemas.microsoft.com/office/drawing/2014/main" id="{4F483FBC-B74A-1250-EF15-40C53B49141C}"/>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1" name="任意形状 350">
                  <a:extLst>
                    <a:ext uri="{FF2B5EF4-FFF2-40B4-BE49-F238E27FC236}">
                      <a16:creationId xmlns:a16="http://schemas.microsoft.com/office/drawing/2014/main" id="{93F69DF4-631B-F17B-6ACC-AC50B42864C5}"/>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2" name="任意形状 351">
                  <a:extLst>
                    <a:ext uri="{FF2B5EF4-FFF2-40B4-BE49-F238E27FC236}">
                      <a16:creationId xmlns:a16="http://schemas.microsoft.com/office/drawing/2014/main" id="{5D206D67-FA10-E466-32C3-0267BE400C0F}"/>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3" name="任意形状 352">
                  <a:extLst>
                    <a:ext uri="{FF2B5EF4-FFF2-40B4-BE49-F238E27FC236}">
                      <a16:creationId xmlns:a16="http://schemas.microsoft.com/office/drawing/2014/main" id="{081F4383-E199-DAB1-A97C-E4ACB62F360C}"/>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4" name="任意形状 353">
                  <a:extLst>
                    <a:ext uri="{FF2B5EF4-FFF2-40B4-BE49-F238E27FC236}">
                      <a16:creationId xmlns:a16="http://schemas.microsoft.com/office/drawing/2014/main" id="{0EDB112F-2040-E362-CCA3-E7845C8C4A7F}"/>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5" name="任意形状 354">
                  <a:extLst>
                    <a:ext uri="{FF2B5EF4-FFF2-40B4-BE49-F238E27FC236}">
                      <a16:creationId xmlns:a16="http://schemas.microsoft.com/office/drawing/2014/main" id="{D69B54BD-CB85-7B5F-6482-93493ABB1B77}"/>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6" name="任意形状 355">
                  <a:extLst>
                    <a:ext uri="{FF2B5EF4-FFF2-40B4-BE49-F238E27FC236}">
                      <a16:creationId xmlns:a16="http://schemas.microsoft.com/office/drawing/2014/main" id="{93F6CC6D-34E5-FBFB-C534-BB4780F25B94}"/>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7" name="任意形状 356">
                  <a:extLst>
                    <a:ext uri="{FF2B5EF4-FFF2-40B4-BE49-F238E27FC236}">
                      <a16:creationId xmlns:a16="http://schemas.microsoft.com/office/drawing/2014/main" id="{13E7B179-4578-4FFE-E443-824D78C9720A}"/>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8" name="任意形状 357">
                  <a:extLst>
                    <a:ext uri="{FF2B5EF4-FFF2-40B4-BE49-F238E27FC236}">
                      <a16:creationId xmlns:a16="http://schemas.microsoft.com/office/drawing/2014/main" id="{417509F7-F610-F4C5-75C7-F5588B17AC5A}"/>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任意形状 358">
                  <a:extLst>
                    <a:ext uri="{FF2B5EF4-FFF2-40B4-BE49-F238E27FC236}">
                      <a16:creationId xmlns:a16="http://schemas.microsoft.com/office/drawing/2014/main" id="{AE078C15-6800-43D4-B1F6-5D8E5C1ED330}"/>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任意形状 359">
                  <a:extLst>
                    <a:ext uri="{FF2B5EF4-FFF2-40B4-BE49-F238E27FC236}">
                      <a16:creationId xmlns:a16="http://schemas.microsoft.com/office/drawing/2014/main" id="{AFBF9D33-A932-4692-6BF1-3808F3EAAD4B}"/>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任意形状 360">
                  <a:extLst>
                    <a:ext uri="{FF2B5EF4-FFF2-40B4-BE49-F238E27FC236}">
                      <a16:creationId xmlns:a16="http://schemas.microsoft.com/office/drawing/2014/main" id="{B374BB51-3CCF-0783-E14E-3DC21194AD7A}"/>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任意形状 361">
                  <a:extLst>
                    <a:ext uri="{FF2B5EF4-FFF2-40B4-BE49-F238E27FC236}">
                      <a16:creationId xmlns:a16="http://schemas.microsoft.com/office/drawing/2014/main" id="{08D3A124-1F02-D642-A1AA-91224913CA1F}"/>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任意形状 362">
                  <a:extLst>
                    <a:ext uri="{FF2B5EF4-FFF2-40B4-BE49-F238E27FC236}">
                      <a16:creationId xmlns:a16="http://schemas.microsoft.com/office/drawing/2014/main" id="{3BD45E1D-9C49-6032-1C2F-75FE277F1938}"/>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任意形状 363">
                  <a:extLst>
                    <a:ext uri="{FF2B5EF4-FFF2-40B4-BE49-F238E27FC236}">
                      <a16:creationId xmlns:a16="http://schemas.microsoft.com/office/drawing/2014/main" id="{79FE2541-8D2E-5079-BC2F-CD62B18E8458}"/>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任意形状 364">
                  <a:extLst>
                    <a:ext uri="{FF2B5EF4-FFF2-40B4-BE49-F238E27FC236}">
                      <a16:creationId xmlns:a16="http://schemas.microsoft.com/office/drawing/2014/main" id="{9E2A350C-8347-6DD2-70A4-3827D7D3E88F}"/>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任意形状 365">
                  <a:extLst>
                    <a:ext uri="{FF2B5EF4-FFF2-40B4-BE49-F238E27FC236}">
                      <a16:creationId xmlns:a16="http://schemas.microsoft.com/office/drawing/2014/main" id="{004AB9B3-8938-F6B5-08B9-1EB663E04841}"/>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7" name="直线箭头连接符 366">
                  <a:extLst>
                    <a:ext uri="{FF2B5EF4-FFF2-40B4-BE49-F238E27FC236}">
                      <a16:creationId xmlns:a16="http://schemas.microsoft.com/office/drawing/2014/main" id="{61E5A0AA-98D8-EC6B-6E5C-25A1CDAF5C12}"/>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直线箭头连接符 367">
                  <a:extLst>
                    <a:ext uri="{FF2B5EF4-FFF2-40B4-BE49-F238E27FC236}">
                      <a16:creationId xmlns:a16="http://schemas.microsoft.com/office/drawing/2014/main" id="{4EC8866B-0DE8-E0B9-6F3B-BF0D31A2373E}"/>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直线箭头连接符 368">
                  <a:extLst>
                    <a:ext uri="{FF2B5EF4-FFF2-40B4-BE49-F238E27FC236}">
                      <a16:creationId xmlns:a16="http://schemas.microsoft.com/office/drawing/2014/main" id="{AA8C27ED-3554-E5F3-A6C9-EDC5EE871ACC}"/>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直线箭头连接符 369">
                  <a:extLst>
                    <a:ext uri="{FF2B5EF4-FFF2-40B4-BE49-F238E27FC236}">
                      <a16:creationId xmlns:a16="http://schemas.microsoft.com/office/drawing/2014/main" id="{8AE35D9D-8E03-B804-5B72-F0C9DA7F5BCE}"/>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直线箭头连接符 370">
                  <a:extLst>
                    <a:ext uri="{FF2B5EF4-FFF2-40B4-BE49-F238E27FC236}">
                      <a16:creationId xmlns:a16="http://schemas.microsoft.com/office/drawing/2014/main" id="{7DF080FD-B7CB-FA02-21DB-AB275BCBE3E8}"/>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直线箭头连接符 371">
                  <a:extLst>
                    <a:ext uri="{FF2B5EF4-FFF2-40B4-BE49-F238E27FC236}">
                      <a16:creationId xmlns:a16="http://schemas.microsoft.com/office/drawing/2014/main" id="{196697BE-2D4C-4823-7C48-C4FF5C0C4831}"/>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直线箭头连接符 372">
                  <a:extLst>
                    <a:ext uri="{FF2B5EF4-FFF2-40B4-BE49-F238E27FC236}">
                      <a16:creationId xmlns:a16="http://schemas.microsoft.com/office/drawing/2014/main" id="{96ACC68D-E992-65EB-C9DA-88C4380FBDC9}"/>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直线箭头连接符 373">
                  <a:extLst>
                    <a:ext uri="{FF2B5EF4-FFF2-40B4-BE49-F238E27FC236}">
                      <a16:creationId xmlns:a16="http://schemas.microsoft.com/office/drawing/2014/main" id="{AFE8CBF2-B9B3-A93F-3B6C-3ED7DFE469E8}"/>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直线箭头连接符 374">
                  <a:extLst>
                    <a:ext uri="{FF2B5EF4-FFF2-40B4-BE49-F238E27FC236}">
                      <a16:creationId xmlns:a16="http://schemas.microsoft.com/office/drawing/2014/main" id="{FFD7164B-1A11-4108-8634-65D28C577336}"/>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直线箭头连接符 375">
                  <a:extLst>
                    <a:ext uri="{FF2B5EF4-FFF2-40B4-BE49-F238E27FC236}">
                      <a16:creationId xmlns:a16="http://schemas.microsoft.com/office/drawing/2014/main" id="{1BF33FE4-2A23-9BE7-06A9-F89EC10EB415}"/>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直线箭头连接符 376">
                  <a:extLst>
                    <a:ext uri="{FF2B5EF4-FFF2-40B4-BE49-F238E27FC236}">
                      <a16:creationId xmlns:a16="http://schemas.microsoft.com/office/drawing/2014/main" id="{3AA1148A-4466-7BBF-5854-3C0C7A23A9D2}"/>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48CA2CCB-B128-5C76-BB30-11E458CDBA5B}"/>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CC8785B0-90B8-E11A-9C43-100296DD5893}"/>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线箭头连接符 379">
                  <a:extLst>
                    <a:ext uri="{FF2B5EF4-FFF2-40B4-BE49-F238E27FC236}">
                      <a16:creationId xmlns:a16="http://schemas.microsoft.com/office/drawing/2014/main" id="{0FA59EC1-0737-B6BB-2FA3-38B116272509}"/>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线箭头连接符 380">
                  <a:extLst>
                    <a:ext uri="{FF2B5EF4-FFF2-40B4-BE49-F238E27FC236}">
                      <a16:creationId xmlns:a16="http://schemas.microsoft.com/office/drawing/2014/main" id="{3C2B4FE5-32D1-E174-7B8B-8604C445133F}"/>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直线箭头连接符 381">
                  <a:extLst>
                    <a:ext uri="{FF2B5EF4-FFF2-40B4-BE49-F238E27FC236}">
                      <a16:creationId xmlns:a16="http://schemas.microsoft.com/office/drawing/2014/main" id="{4F27782E-55BF-BB99-3CCC-D24B5120B615}"/>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直线箭头连接符 382">
                  <a:extLst>
                    <a:ext uri="{FF2B5EF4-FFF2-40B4-BE49-F238E27FC236}">
                      <a16:creationId xmlns:a16="http://schemas.microsoft.com/office/drawing/2014/main" id="{1D353AEE-34C3-AD7D-78C8-F0CBF5643FA0}"/>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直线箭头连接符 383">
                  <a:extLst>
                    <a:ext uri="{FF2B5EF4-FFF2-40B4-BE49-F238E27FC236}">
                      <a16:creationId xmlns:a16="http://schemas.microsoft.com/office/drawing/2014/main" id="{46935002-F9A8-60FC-49D6-25A677946E05}"/>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直线箭头连接符 384">
                  <a:extLst>
                    <a:ext uri="{FF2B5EF4-FFF2-40B4-BE49-F238E27FC236}">
                      <a16:creationId xmlns:a16="http://schemas.microsoft.com/office/drawing/2014/main" id="{E97FB0D3-5A1D-DAC8-0D2B-CF8B7E2ED5BB}"/>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F2F81B95-D055-F9CC-CA31-EA3735137B60}"/>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线箭头连接符 386">
                  <a:extLst>
                    <a:ext uri="{FF2B5EF4-FFF2-40B4-BE49-F238E27FC236}">
                      <a16:creationId xmlns:a16="http://schemas.microsoft.com/office/drawing/2014/main" id="{81FD8B99-914F-3F95-93CA-40746EA7505E}"/>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直线箭头连接符 387">
                  <a:extLst>
                    <a:ext uri="{FF2B5EF4-FFF2-40B4-BE49-F238E27FC236}">
                      <a16:creationId xmlns:a16="http://schemas.microsoft.com/office/drawing/2014/main" id="{6C605DF5-8A19-4412-8CD4-107C5E9364A9}"/>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直线箭头连接符 388">
                  <a:extLst>
                    <a:ext uri="{FF2B5EF4-FFF2-40B4-BE49-F238E27FC236}">
                      <a16:creationId xmlns:a16="http://schemas.microsoft.com/office/drawing/2014/main" id="{D2F5EE27-EC45-0916-A9FD-368DC12A89FF}"/>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直线箭头连接符 389">
                  <a:extLst>
                    <a:ext uri="{FF2B5EF4-FFF2-40B4-BE49-F238E27FC236}">
                      <a16:creationId xmlns:a16="http://schemas.microsoft.com/office/drawing/2014/main" id="{C47988CF-12FE-2C2A-6756-E387D34B263B}"/>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直线箭头连接符 390">
                  <a:extLst>
                    <a:ext uri="{FF2B5EF4-FFF2-40B4-BE49-F238E27FC236}">
                      <a16:creationId xmlns:a16="http://schemas.microsoft.com/office/drawing/2014/main" id="{97F5E779-74B0-EFB4-5DFA-E51FFBDF35E1}"/>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直线箭头连接符 391">
                  <a:extLst>
                    <a:ext uri="{FF2B5EF4-FFF2-40B4-BE49-F238E27FC236}">
                      <a16:creationId xmlns:a16="http://schemas.microsoft.com/office/drawing/2014/main" id="{99E4BA64-EF43-30C8-BD88-C01385107095}"/>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直线箭头连接符 392">
                  <a:extLst>
                    <a:ext uri="{FF2B5EF4-FFF2-40B4-BE49-F238E27FC236}">
                      <a16:creationId xmlns:a16="http://schemas.microsoft.com/office/drawing/2014/main" id="{A51E31C8-D608-F633-CE60-34EDCE178A9C}"/>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4B7EE78F-D763-1415-8627-D4744AFD8408}"/>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a:extLst>
                    <a:ext uri="{FF2B5EF4-FFF2-40B4-BE49-F238E27FC236}">
                      <a16:creationId xmlns:a16="http://schemas.microsoft.com/office/drawing/2014/main" id="{A5530F40-5B09-9831-244B-D020C2219F97}"/>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a:extLst>
                    <a:ext uri="{FF2B5EF4-FFF2-40B4-BE49-F238E27FC236}">
                      <a16:creationId xmlns:a16="http://schemas.microsoft.com/office/drawing/2014/main" id="{8B598BA7-E3E8-C5ED-2A35-2189B66A43CC}"/>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a:extLst>
                    <a:ext uri="{FF2B5EF4-FFF2-40B4-BE49-F238E27FC236}">
                      <a16:creationId xmlns:a16="http://schemas.microsoft.com/office/drawing/2014/main" id="{B26DFDBF-E48F-CF83-51C3-B74E49CF36D9}"/>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a:extLst>
                    <a:ext uri="{FF2B5EF4-FFF2-40B4-BE49-F238E27FC236}">
                      <a16:creationId xmlns:a16="http://schemas.microsoft.com/office/drawing/2014/main" id="{B27CB5CD-2C1C-D238-3C08-934CF8A06B57}"/>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a:extLst>
                    <a:ext uri="{FF2B5EF4-FFF2-40B4-BE49-F238E27FC236}">
                      <a16:creationId xmlns:a16="http://schemas.microsoft.com/office/drawing/2014/main" id="{86229C28-2785-D8A4-4DA5-2E393AF22708}"/>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0" name="任意形状 399">
                  <a:extLst>
                    <a:ext uri="{FF2B5EF4-FFF2-40B4-BE49-F238E27FC236}">
                      <a16:creationId xmlns:a16="http://schemas.microsoft.com/office/drawing/2014/main" id="{171F0E92-9380-6EF1-EC24-CA9D13E4443C}"/>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1" name="任意形状 400">
                  <a:extLst>
                    <a:ext uri="{FF2B5EF4-FFF2-40B4-BE49-F238E27FC236}">
                      <a16:creationId xmlns:a16="http://schemas.microsoft.com/office/drawing/2014/main" id="{F20A1DCA-1DFA-0A5F-C65E-0607BE131D60}"/>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2" name="任意形状 401">
                  <a:extLst>
                    <a:ext uri="{FF2B5EF4-FFF2-40B4-BE49-F238E27FC236}">
                      <a16:creationId xmlns:a16="http://schemas.microsoft.com/office/drawing/2014/main" id="{24C3983F-6133-C5C4-0B43-69E7016C3B52}"/>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3" name="任意形状 402">
                  <a:extLst>
                    <a:ext uri="{FF2B5EF4-FFF2-40B4-BE49-F238E27FC236}">
                      <a16:creationId xmlns:a16="http://schemas.microsoft.com/office/drawing/2014/main" id="{7A8B5A40-D087-DFCC-E87D-D71D6C78166B}"/>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4" name="任意形状 403">
                  <a:extLst>
                    <a:ext uri="{FF2B5EF4-FFF2-40B4-BE49-F238E27FC236}">
                      <a16:creationId xmlns:a16="http://schemas.microsoft.com/office/drawing/2014/main" id="{8B4004A8-4598-F750-4D1F-4E93D725C850}"/>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5" name="任意形状 404">
                  <a:extLst>
                    <a:ext uri="{FF2B5EF4-FFF2-40B4-BE49-F238E27FC236}">
                      <a16:creationId xmlns:a16="http://schemas.microsoft.com/office/drawing/2014/main" id="{BBE53E13-3662-B4D8-053C-BB6644E561AA}"/>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6" name="任意形状 405">
                  <a:extLst>
                    <a:ext uri="{FF2B5EF4-FFF2-40B4-BE49-F238E27FC236}">
                      <a16:creationId xmlns:a16="http://schemas.microsoft.com/office/drawing/2014/main" id="{FD910679-A317-5692-354A-163044936C24}"/>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7" name="任意形状 406">
                  <a:extLst>
                    <a:ext uri="{FF2B5EF4-FFF2-40B4-BE49-F238E27FC236}">
                      <a16:creationId xmlns:a16="http://schemas.microsoft.com/office/drawing/2014/main" id="{9B6EF2D6-3119-67F4-C1B2-6DB9E8B9410A}"/>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8" name="任意形状 407">
                  <a:extLst>
                    <a:ext uri="{FF2B5EF4-FFF2-40B4-BE49-F238E27FC236}">
                      <a16:creationId xmlns:a16="http://schemas.microsoft.com/office/drawing/2014/main" id="{5AFA9D5F-622A-C899-C553-0AEFD9E27470}"/>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9" name="任意形状 408">
                  <a:extLst>
                    <a:ext uri="{FF2B5EF4-FFF2-40B4-BE49-F238E27FC236}">
                      <a16:creationId xmlns:a16="http://schemas.microsoft.com/office/drawing/2014/main" id="{5B8F2026-C130-4ACD-CB20-DE3821AB9F46}"/>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0" name="任意形状 409">
                  <a:extLst>
                    <a:ext uri="{FF2B5EF4-FFF2-40B4-BE49-F238E27FC236}">
                      <a16:creationId xmlns:a16="http://schemas.microsoft.com/office/drawing/2014/main" id="{131B2C8E-1D48-8588-A899-640C27750F3E}"/>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1" name="任意形状 410">
                  <a:extLst>
                    <a:ext uri="{FF2B5EF4-FFF2-40B4-BE49-F238E27FC236}">
                      <a16:creationId xmlns:a16="http://schemas.microsoft.com/office/drawing/2014/main" id="{2917D6BD-21FD-C6BA-5DAE-084D457F2FC7}"/>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椭圆 411">
                  <a:extLst>
                    <a:ext uri="{FF2B5EF4-FFF2-40B4-BE49-F238E27FC236}">
                      <a16:creationId xmlns:a16="http://schemas.microsoft.com/office/drawing/2014/main" id="{AA299AFD-A1C1-C450-F050-2FD9FE951C40}"/>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3" name="椭圆 412">
                  <a:extLst>
                    <a:ext uri="{FF2B5EF4-FFF2-40B4-BE49-F238E27FC236}">
                      <a16:creationId xmlns:a16="http://schemas.microsoft.com/office/drawing/2014/main" id="{6ED0902D-D169-0FBB-E7C0-87FB1E28E617}"/>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4" name="椭圆 413">
                  <a:extLst>
                    <a:ext uri="{FF2B5EF4-FFF2-40B4-BE49-F238E27FC236}">
                      <a16:creationId xmlns:a16="http://schemas.microsoft.com/office/drawing/2014/main" id="{12D6A2C4-4C79-B5F3-7A0F-FEDF4EBBFE12}"/>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5" name="椭圆 414">
                  <a:extLst>
                    <a:ext uri="{FF2B5EF4-FFF2-40B4-BE49-F238E27FC236}">
                      <a16:creationId xmlns:a16="http://schemas.microsoft.com/office/drawing/2014/main" id="{FFF76529-D32C-73BA-75B4-DE4325A64E5D}"/>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6" name="椭圆 415">
                  <a:extLst>
                    <a:ext uri="{FF2B5EF4-FFF2-40B4-BE49-F238E27FC236}">
                      <a16:creationId xmlns:a16="http://schemas.microsoft.com/office/drawing/2014/main" id="{90EE4B02-4182-3BB0-8A0F-DF2961FD732C}"/>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7" name="椭圆 416">
                  <a:extLst>
                    <a:ext uri="{FF2B5EF4-FFF2-40B4-BE49-F238E27FC236}">
                      <a16:creationId xmlns:a16="http://schemas.microsoft.com/office/drawing/2014/main" id="{5A72F8D9-E9CD-D12F-70DE-A7E11DBDAA8D}"/>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8" name="椭圆 417">
                  <a:extLst>
                    <a:ext uri="{FF2B5EF4-FFF2-40B4-BE49-F238E27FC236}">
                      <a16:creationId xmlns:a16="http://schemas.microsoft.com/office/drawing/2014/main" id="{F3ACD44D-C445-60B1-7011-3A0AE0C2974B}"/>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椭圆 418">
                  <a:extLst>
                    <a:ext uri="{FF2B5EF4-FFF2-40B4-BE49-F238E27FC236}">
                      <a16:creationId xmlns:a16="http://schemas.microsoft.com/office/drawing/2014/main" id="{FA55662B-5F53-0DA1-F51A-E3C3FBB60A1A}"/>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0" name="椭圆 419">
                  <a:extLst>
                    <a:ext uri="{FF2B5EF4-FFF2-40B4-BE49-F238E27FC236}">
                      <a16:creationId xmlns:a16="http://schemas.microsoft.com/office/drawing/2014/main" id="{E0D96FA5-B0DA-7557-F14B-1B566B8DC807}"/>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椭圆 420">
                  <a:extLst>
                    <a:ext uri="{FF2B5EF4-FFF2-40B4-BE49-F238E27FC236}">
                      <a16:creationId xmlns:a16="http://schemas.microsoft.com/office/drawing/2014/main" id="{4ECCB050-9D8F-E0B8-B016-18E8DCBFC154}"/>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2" name="椭圆 421">
                  <a:extLst>
                    <a:ext uri="{FF2B5EF4-FFF2-40B4-BE49-F238E27FC236}">
                      <a16:creationId xmlns:a16="http://schemas.microsoft.com/office/drawing/2014/main" id="{47ADCF35-978E-7C13-EDDE-BE63FC5D74E3}"/>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椭圆 422">
                  <a:extLst>
                    <a:ext uri="{FF2B5EF4-FFF2-40B4-BE49-F238E27FC236}">
                      <a16:creationId xmlns:a16="http://schemas.microsoft.com/office/drawing/2014/main" id="{E1E27D84-2A54-253D-18B9-C7090AC90D11}"/>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94" name="圆角矩形 293">
                <a:extLst>
                  <a:ext uri="{FF2B5EF4-FFF2-40B4-BE49-F238E27FC236}">
                    <a16:creationId xmlns:a16="http://schemas.microsoft.com/office/drawing/2014/main" id="{613612F5-955B-54A5-E67A-32D3393D94A4}"/>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2" name="直线箭头连接符 21">
              <a:extLst>
                <a:ext uri="{FF2B5EF4-FFF2-40B4-BE49-F238E27FC236}">
                  <a16:creationId xmlns:a16="http://schemas.microsoft.com/office/drawing/2014/main" id="{5FE05D6E-662A-D7B5-BF69-3C62BEC4E2B9}"/>
                </a:ext>
              </a:extLst>
            </p:cNvPr>
            <p:cNvCxnSpPr/>
            <p:nvPr/>
          </p:nvCxnSpPr>
          <p:spPr>
            <a:xfrm>
              <a:off x="3990759" y="360535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组 1770">
              <a:extLst>
                <a:ext uri="{FF2B5EF4-FFF2-40B4-BE49-F238E27FC236}">
                  <a16:creationId xmlns:a16="http://schemas.microsoft.com/office/drawing/2014/main" id="{7033F581-3794-FF1B-5758-64CE39926BFC}"/>
                </a:ext>
              </a:extLst>
            </p:cNvPr>
            <p:cNvGrpSpPr/>
            <p:nvPr/>
          </p:nvGrpSpPr>
          <p:grpSpPr>
            <a:xfrm>
              <a:off x="4293004" y="3343143"/>
              <a:ext cx="665039" cy="524416"/>
              <a:chOff x="854825" y="3449067"/>
              <a:chExt cx="973020" cy="740547"/>
            </a:xfrm>
          </p:grpSpPr>
          <p:grpSp>
            <p:nvGrpSpPr>
              <p:cNvPr id="162" name="组 1771">
                <a:extLst>
                  <a:ext uri="{FF2B5EF4-FFF2-40B4-BE49-F238E27FC236}">
                    <a16:creationId xmlns:a16="http://schemas.microsoft.com/office/drawing/2014/main" id="{EB906F78-5565-B72E-1B0F-6A4AFF00BAA4}"/>
                  </a:ext>
                </a:extLst>
              </p:cNvPr>
              <p:cNvGrpSpPr/>
              <p:nvPr/>
            </p:nvGrpSpPr>
            <p:grpSpPr>
              <a:xfrm>
                <a:off x="972439" y="3561388"/>
                <a:ext cx="751759" cy="611600"/>
                <a:chOff x="2094803" y="1719115"/>
                <a:chExt cx="7157261" cy="4318697"/>
              </a:xfrm>
            </p:grpSpPr>
            <p:sp>
              <p:nvSpPr>
                <p:cNvPr id="164" name="椭圆 163">
                  <a:extLst>
                    <a:ext uri="{FF2B5EF4-FFF2-40B4-BE49-F238E27FC236}">
                      <a16:creationId xmlns:a16="http://schemas.microsoft.com/office/drawing/2014/main" id="{2577E206-6B19-F6C1-E292-E418CFCEC44C}"/>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a:extLst>
                    <a:ext uri="{FF2B5EF4-FFF2-40B4-BE49-F238E27FC236}">
                      <a16:creationId xmlns:a16="http://schemas.microsoft.com/office/drawing/2014/main" id="{644B51FA-0642-8641-4415-CABE4C666FDE}"/>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a:extLst>
                    <a:ext uri="{FF2B5EF4-FFF2-40B4-BE49-F238E27FC236}">
                      <a16:creationId xmlns:a16="http://schemas.microsoft.com/office/drawing/2014/main" id="{303AA749-F005-AC2B-1636-6B0F4A6E3628}"/>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a:extLst>
                    <a:ext uri="{FF2B5EF4-FFF2-40B4-BE49-F238E27FC236}">
                      <a16:creationId xmlns:a16="http://schemas.microsoft.com/office/drawing/2014/main" id="{3643DC81-E7D9-DFC4-04CB-A653AEBB2AD4}"/>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82A86E58-8A8B-954A-580D-1660E8D9DCD9}"/>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672972E4-8790-37E9-AEB5-769D8A51D84B}"/>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a:extLst>
                    <a:ext uri="{FF2B5EF4-FFF2-40B4-BE49-F238E27FC236}">
                      <a16:creationId xmlns:a16="http://schemas.microsoft.com/office/drawing/2014/main" id="{D92BE230-78BD-90A4-C57D-B837E76B2470}"/>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a:extLst>
                    <a:ext uri="{FF2B5EF4-FFF2-40B4-BE49-F238E27FC236}">
                      <a16:creationId xmlns:a16="http://schemas.microsoft.com/office/drawing/2014/main" id="{476B835F-E50D-00F5-510A-2DE8CB04870C}"/>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2" name="直线箭头连接符 171">
                  <a:extLst>
                    <a:ext uri="{FF2B5EF4-FFF2-40B4-BE49-F238E27FC236}">
                      <a16:creationId xmlns:a16="http://schemas.microsoft.com/office/drawing/2014/main" id="{CB78920D-ED57-049E-2C04-1E41D657FFC7}"/>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线箭头连接符 172">
                  <a:extLst>
                    <a:ext uri="{FF2B5EF4-FFF2-40B4-BE49-F238E27FC236}">
                      <a16:creationId xmlns:a16="http://schemas.microsoft.com/office/drawing/2014/main" id="{E78B1955-4A1A-07B5-56B8-9CBB1AE0E270}"/>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线箭头连接符 173">
                  <a:extLst>
                    <a:ext uri="{FF2B5EF4-FFF2-40B4-BE49-F238E27FC236}">
                      <a16:creationId xmlns:a16="http://schemas.microsoft.com/office/drawing/2014/main" id="{EB4963FC-72A1-22B1-6FE8-D2662ED368C7}"/>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线箭头连接符 174">
                  <a:extLst>
                    <a:ext uri="{FF2B5EF4-FFF2-40B4-BE49-F238E27FC236}">
                      <a16:creationId xmlns:a16="http://schemas.microsoft.com/office/drawing/2014/main" id="{5C9973DF-5295-7BF2-B284-42DCD2601754}"/>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线箭头连接符 175">
                  <a:extLst>
                    <a:ext uri="{FF2B5EF4-FFF2-40B4-BE49-F238E27FC236}">
                      <a16:creationId xmlns:a16="http://schemas.microsoft.com/office/drawing/2014/main" id="{2B766ACE-334F-794A-BA1C-A7FE1ADD798F}"/>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线箭头连接符 176">
                  <a:extLst>
                    <a:ext uri="{FF2B5EF4-FFF2-40B4-BE49-F238E27FC236}">
                      <a16:creationId xmlns:a16="http://schemas.microsoft.com/office/drawing/2014/main" id="{210D42DC-3521-4D3D-FF73-44E107995734}"/>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线箭头连接符 177">
                  <a:extLst>
                    <a:ext uri="{FF2B5EF4-FFF2-40B4-BE49-F238E27FC236}">
                      <a16:creationId xmlns:a16="http://schemas.microsoft.com/office/drawing/2014/main" id="{3C4EB7BE-9B70-2EA9-A765-369252E3E1C6}"/>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线箭头连接符 178">
                  <a:extLst>
                    <a:ext uri="{FF2B5EF4-FFF2-40B4-BE49-F238E27FC236}">
                      <a16:creationId xmlns:a16="http://schemas.microsoft.com/office/drawing/2014/main" id="{CC0B2DFF-5752-A363-42AE-6D9483FF7204}"/>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线箭头连接符 179">
                  <a:extLst>
                    <a:ext uri="{FF2B5EF4-FFF2-40B4-BE49-F238E27FC236}">
                      <a16:creationId xmlns:a16="http://schemas.microsoft.com/office/drawing/2014/main" id="{CFBAADC5-B4BE-D4CC-0034-AF3389CAC3D8}"/>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a:extLst>
                    <a:ext uri="{FF2B5EF4-FFF2-40B4-BE49-F238E27FC236}">
                      <a16:creationId xmlns:a16="http://schemas.microsoft.com/office/drawing/2014/main" id="{1B9B7F82-3213-A72D-5AE5-995B4CBD9035}"/>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a:extLst>
                    <a:ext uri="{FF2B5EF4-FFF2-40B4-BE49-F238E27FC236}">
                      <a16:creationId xmlns:a16="http://schemas.microsoft.com/office/drawing/2014/main" id="{E02831FF-B1A7-E723-2DA0-646903CAA2F0}"/>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a:extLst>
                    <a:ext uri="{FF2B5EF4-FFF2-40B4-BE49-F238E27FC236}">
                      <a16:creationId xmlns:a16="http://schemas.microsoft.com/office/drawing/2014/main" id="{AE9B29BD-EAAD-A2D7-B676-C083FCC5070B}"/>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DBAFF536-9EB9-3DC7-C05E-5CA04C14B209}"/>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a:extLst>
                    <a:ext uri="{FF2B5EF4-FFF2-40B4-BE49-F238E27FC236}">
                      <a16:creationId xmlns:a16="http://schemas.microsoft.com/office/drawing/2014/main" id="{695DB52A-B050-BE67-2CEC-BD172165ADC7}"/>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a:extLst>
                    <a:ext uri="{FF2B5EF4-FFF2-40B4-BE49-F238E27FC236}">
                      <a16:creationId xmlns:a16="http://schemas.microsoft.com/office/drawing/2014/main" id="{C02FBDA0-A4D1-986E-6594-08CDC53E13CA}"/>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a:extLst>
                    <a:ext uri="{FF2B5EF4-FFF2-40B4-BE49-F238E27FC236}">
                      <a16:creationId xmlns:a16="http://schemas.microsoft.com/office/drawing/2014/main" id="{604388C4-6238-A930-29B2-8A5E8C96EC33}"/>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a:extLst>
                    <a:ext uri="{FF2B5EF4-FFF2-40B4-BE49-F238E27FC236}">
                      <a16:creationId xmlns:a16="http://schemas.microsoft.com/office/drawing/2014/main" id="{EB7D07DC-7505-2758-B10E-0925DC59E282}"/>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a:extLst>
                    <a:ext uri="{FF2B5EF4-FFF2-40B4-BE49-F238E27FC236}">
                      <a16:creationId xmlns:a16="http://schemas.microsoft.com/office/drawing/2014/main" id="{089A8984-DD47-DB54-010E-F599DF80EE5A}"/>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a:extLst>
                    <a:ext uri="{FF2B5EF4-FFF2-40B4-BE49-F238E27FC236}">
                      <a16:creationId xmlns:a16="http://schemas.microsoft.com/office/drawing/2014/main" id="{FDD50334-5C49-EC9F-86E6-07565A178E9D}"/>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a:extLst>
                    <a:ext uri="{FF2B5EF4-FFF2-40B4-BE49-F238E27FC236}">
                      <a16:creationId xmlns:a16="http://schemas.microsoft.com/office/drawing/2014/main" id="{818A609C-1446-230E-D666-567756450905}"/>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a:extLst>
                    <a:ext uri="{FF2B5EF4-FFF2-40B4-BE49-F238E27FC236}">
                      <a16:creationId xmlns:a16="http://schemas.microsoft.com/office/drawing/2014/main" id="{32F16CA7-8221-F8F1-BCE4-76515F5BD82D}"/>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a:extLst>
                    <a:ext uri="{FF2B5EF4-FFF2-40B4-BE49-F238E27FC236}">
                      <a16:creationId xmlns:a16="http://schemas.microsoft.com/office/drawing/2014/main" id="{A5713702-EE46-0C70-8478-42BBE8A46B5E}"/>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D39B8734-F7ED-4A8F-5424-1995751B19A6}"/>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a:extLst>
                    <a:ext uri="{FF2B5EF4-FFF2-40B4-BE49-F238E27FC236}">
                      <a16:creationId xmlns:a16="http://schemas.microsoft.com/office/drawing/2014/main" id="{2B2ADC20-5991-4169-5ECB-CCF1C431343A}"/>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a:extLst>
                    <a:ext uri="{FF2B5EF4-FFF2-40B4-BE49-F238E27FC236}">
                      <a16:creationId xmlns:a16="http://schemas.microsoft.com/office/drawing/2014/main" id="{AF3116ED-D6A1-44D7-CD35-5DE8D3C56777}"/>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a:extLst>
                    <a:ext uri="{FF2B5EF4-FFF2-40B4-BE49-F238E27FC236}">
                      <a16:creationId xmlns:a16="http://schemas.microsoft.com/office/drawing/2014/main" id="{8B839D67-C980-C317-56BD-3FD48D7CE2D2}"/>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a:extLst>
                    <a:ext uri="{FF2B5EF4-FFF2-40B4-BE49-F238E27FC236}">
                      <a16:creationId xmlns:a16="http://schemas.microsoft.com/office/drawing/2014/main" id="{1415601D-2229-498C-4702-1C23C30EF07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a:extLst>
                    <a:ext uri="{FF2B5EF4-FFF2-40B4-BE49-F238E27FC236}">
                      <a16:creationId xmlns:a16="http://schemas.microsoft.com/office/drawing/2014/main" id="{93A7EA4C-8CAC-95DA-781E-B16E73397E6A}"/>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a:extLst>
                    <a:ext uri="{FF2B5EF4-FFF2-40B4-BE49-F238E27FC236}">
                      <a16:creationId xmlns:a16="http://schemas.microsoft.com/office/drawing/2014/main" id="{AD31215E-00F8-DE49-44A0-40F2CE680358}"/>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a:extLst>
                    <a:ext uri="{FF2B5EF4-FFF2-40B4-BE49-F238E27FC236}">
                      <a16:creationId xmlns:a16="http://schemas.microsoft.com/office/drawing/2014/main" id="{60722BD7-CEB2-F0DC-241C-FB08B214F68D}"/>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a:extLst>
                    <a:ext uri="{FF2B5EF4-FFF2-40B4-BE49-F238E27FC236}">
                      <a16:creationId xmlns:a16="http://schemas.microsoft.com/office/drawing/2014/main" id="{420EEB23-043B-DA19-123D-D2A80D33A613}"/>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DC862FB9-1056-23BB-BFC1-072458B09A6A}"/>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a:extLst>
                    <a:ext uri="{FF2B5EF4-FFF2-40B4-BE49-F238E27FC236}">
                      <a16:creationId xmlns:a16="http://schemas.microsoft.com/office/drawing/2014/main" id="{FA6372B3-B14F-7FF0-D114-19B97E8AB327}"/>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a:extLst>
                    <a:ext uri="{FF2B5EF4-FFF2-40B4-BE49-F238E27FC236}">
                      <a16:creationId xmlns:a16="http://schemas.microsoft.com/office/drawing/2014/main" id="{500FB2A3-1835-55D1-86E6-DB8AD7674E1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a:extLst>
                    <a:ext uri="{FF2B5EF4-FFF2-40B4-BE49-F238E27FC236}">
                      <a16:creationId xmlns:a16="http://schemas.microsoft.com/office/drawing/2014/main" id="{E1F7574C-AEDB-4D3B-FC21-0DB318A2F7E2}"/>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a:extLst>
                    <a:ext uri="{FF2B5EF4-FFF2-40B4-BE49-F238E27FC236}">
                      <a16:creationId xmlns:a16="http://schemas.microsoft.com/office/drawing/2014/main" id="{9A069F5F-5C46-4760-651D-D4C0930AB9D5}"/>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a:extLst>
                    <a:ext uri="{FF2B5EF4-FFF2-40B4-BE49-F238E27FC236}">
                      <a16:creationId xmlns:a16="http://schemas.microsoft.com/office/drawing/2014/main" id="{B6E0B3A9-CDD4-5A0E-CAF4-D07A4870D0CB}"/>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a:extLst>
                    <a:ext uri="{FF2B5EF4-FFF2-40B4-BE49-F238E27FC236}">
                      <a16:creationId xmlns:a16="http://schemas.microsoft.com/office/drawing/2014/main" id="{6F6360F3-163A-1554-AEFE-1F4C1B6EB9E6}"/>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a:extLst>
                    <a:ext uri="{FF2B5EF4-FFF2-40B4-BE49-F238E27FC236}">
                      <a16:creationId xmlns:a16="http://schemas.microsoft.com/office/drawing/2014/main" id="{90BC81FC-0940-E394-C3C5-1A17E9834546}"/>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a:extLst>
                    <a:ext uri="{FF2B5EF4-FFF2-40B4-BE49-F238E27FC236}">
                      <a16:creationId xmlns:a16="http://schemas.microsoft.com/office/drawing/2014/main" id="{67532C12-B6EB-E296-4A7C-98B81DBB4AEC}"/>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a:extLst>
                    <a:ext uri="{FF2B5EF4-FFF2-40B4-BE49-F238E27FC236}">
                      <a16:creationId xmlns:a16="http://schemas.microsoft.com/office/drawing/2014/main" id="{840A9558-AC03-D074-85B4-FD5049CF2464}"/>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a:extLst>
                    <a:ext uri="{FF2B5EF4-FFF2-40B4-BE49-F238E27FC236}">
                      <a16:creationId xmlns:a16="http://schemas.microsoft.com/office/drawing/2014/main" id="{12704FB8-7C94-0DC0-5F0B-BCCEC49FCE7C}"/>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a:extLst>
                    <a:ext uri="{FF2B5EF4-FFF2-40B4-BE49-F238E27FC236}">
                      <a16:creationId xmlns:a16="http://schemas.microsoft.com/office/drawing/2014/main" id="{D7AE2E40-5CB0-1B18-6013-8492AA71C246}"/>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a:extLst>
                    <a:ext uri="{FF2B5EF4-FFF2-40B4-BE49-F238E27FC236}">
                      <a16:creationId xmlns:a16="http://schemas.microsoft.com/office/drawing/2014/main" id="{338D6FBF-FECF-14DC-C45D-1AC830B91559}"/>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a:extLst>
                    <a:ext uri="{FF2B5EF4-FFF2-40B4-BE49-F238E27FC236}">
                      <a16:creationId xmlns:a16="http://schemas.microsoft.com/office/drawing/2014/main" id="{8EB5F9D8-53A4-B404-B090-E2ED7A3A9CF6}"/>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任意形状 216">
                  <a:extLst>
                    <a:ext uri="{FF2B5EF4-FFF2-40B4-BE49-F238E27FC236}">
                      <a16:creationId xmlns:a16="http://schemas.microsoft.com/office/drawing/2014/main" id="{E9ED1049-6D75-4C74-1DBC-B17EDD4BFF8F}"/>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8" name="任意形状 217">
                  <a:extLst>
                    <a:ext uri="{FF2B5EF4-FFF2-40B4-BE49-F238E27FC236}">
                      <a16:creationId xmlns:a16="http://schemas.microsoft.com/office/drawing/2014/main" id="{3AB371A1-0698-2C68-977C-2BB762A676C3}"/>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9" name="任意形状 218">
                  <a:extLst>
                    <a:ext uri="{FF2B5EF4-FFF2-40B4-BE49-F238E27FC236}">
                      <a16:creationId xmlns:a16="http://schemas.microsoft.com/office/drawing/2014/main" id="{EE264B41-FAF5-A5CF-C2A4-0E07B22105A2}"/>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0" name="任意形状 219">
                  <a:extLst>
                    <a:ext uri="{FF2B5EF4-FFF2-40B4-BE49-F238E27FC236}">
                      <a16:creationId xmlns:a16="http://schemas.microsoft.com/office/drawing/2014/main" id="{A535B339-C508-691C-4647-5C5EC85031DA}"/>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任意形状 220">
                  <a:extLst>
                    <a:ext uri="{FF2B5EF4-FFF2-40B4-BE49-F238E27FC236}">
                      <a16:creationId xmlns:a16="http://schemas.microsoft.com/office/drawing/2014/main" id="{0084ECB7-888F-E222-AE04-4E4D669EF49A}"/>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任意形状 221">
                  <a:extLst>
                    <a:ext uri="{FF2B5EF4-FFF2-40B4-BE49-F238E27FC236}">
                      <a16:creationId xmlns:a16="http://schemas.microsoft.com/office/drawing/2014/main" id="{FF8BEC0E-CC33-05A2-DA34-5D48B9E6ADDA}"/>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任意形状 222">
                  <a:extLst>
                    <a:ext uri="{FF2B5EF4-FFF2-40B4-BE49-F238E27FC236}">
                      <a16:creationId xmlns:a16="http://schemas.microsoft.com/office/drawing/2014/main" id="{4B0A981A-39AF-EDB4-D55A-2600301A414C}"/>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任意形状 223">
                  <a:extLst>
                    <a:ext uri="{FF2B5EF4-FFF2-40B4-BE49-F238E27FC236}">
                      <a16:creationId xmlns:a16="http://schemas.microsoft.com/office/drawing/2014/main" id="{6CCC0A36-DA45-EE86-214D-E0ABBF72F19C}"/>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任意形状 224">
                  <a:extLst>
                    <a:ext uri="{FF2B5EF4-FFF2-40B4-BE49-F238E27FC236}">
                      <a16:creationId xmlns:a16="http://schemas.microsoft.com/office/drawing/2014/main" id="{6413E6FF-46F6-F8C5-0EC7-3FD3BAF096D6}"/>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任意形状 225">
                  <a:extLst>
                    <a:ext uri="{FF2B5EF4-FFF2-40B4-BE49-F238E27FC236}">
                      <a16:creationId xmlns:a16="http://schemas.microsoft.com/office/drawing/2014/main" id="{EE20B0DA-1520-A398-AC1E-CAFAF9499B41}"/>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任意形状 226">
                  <a:extLst>
                    <a:ext uri="{FF2B5EF4-FFF2-40B4-BE49-F238E27FC236}">
                      <a16:creationId xmlns:a16="http://schemas.microsoft.com/office/drawing/2014/main" id="{B61AE33F-B013-3A8A-1A8A-0E319CC1AF55}"/>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任意形状 227">
                  <a:extLst>
                    <a:ext uri="{FF2B5EF4-FFF2-40B4-BE49-F238E27FC236}">
                      <a16:creationId xmlns:a16="http://schemas.microsoft.com/office/drawing/2014/main" id="{CEDB545E-F2BD-006B-8AD8-836D7975B441}"/>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任意形状 228">
                  <a:extLst>
                    <a:ext uri="{FF2B5EF4-FFF2-40B4-BE49-F238E27FC236}">
                      <a16:creationId xmlns:a16="http://schemas.microsoft.com/office/drawing/2014/main" id="{8B7E7CE8-C3A5-6124-BC3E-1311C45DEA8A}"/>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任意形状 229">
                  <a:extLst>
                    <a:ext uri="{FF2B5EF4-FFF2-40B4-BE49-F238E27FC236}">
                      <a16:creationId xmlns:a16="http://schemas.microsoft.com/office/drawing/2014/main" id="{235056CA-0340-377A-4223-23108662EE36}"/>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任意形状 230">
                  <a:extLst>
                    <a:ext uri="{FF2B5EF4-FFF2-40B4-BE49-F238E27FC236}">
                      <a16:creationId xmlns:a16="http://schemas.microsoft.com/office/drawing/2014/main" id="{20DD2A36-FEB2-CC60-97DD-BE3420800F88}"/>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任意形状 231">
                  <a:extLst>
                    <a:ext uri="{FF2B5EF4-FFF2-40B4-BE49-F238E27FC236}">
                      <a16:creationId xmlns:a16="http://schemas.microsoft.com/office/drawing/2014/main" id="{B58AB94D-5B35-260D-715E-BA429C54E26B}"/>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任意形状 232">
                  <a:extLst>
                    <a:ext uri="{FF2B5EF4-FFF2-40B4-BE49-F238E27FC236}">
                      <a16:creationId xmlns:a16="http://schemas.microsoft.com/office/drawing/2014/main" id="{6D37D844-CAFC-848F-1134-CC9406D86924}"/>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任意形状 233">
                  <a:extLst>
                    <a:ext uri="{FF2B5EF4-FFF2-40B4-BE49-F238E27FC236}">
                      <a16:creationId xmlns:a16="http://schemas.microsoft.com/office/drawing/2014/main" id="{78C0FB9F-2D4B-E670-2196-BD1473723046}"/>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任意形状 234">
                  <a:extLst>
                    <a:ext uri="{FF2B5EF4-FFF2-40B4-BE49-F238E27FC236}">
                      <a16:creationId xmlns:a16="http://schemas.microsoft.com/office/drawing/2014/main" id="{41FD6E46-CB51-0238-22C1-BCF87CD0C3E3}"/>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6" name="直线箭头连接符 235">
                  <a:extLst>
                    <a:ext uri="{FF2B5EF4-FFF2-40B4-BE49-F238E27FC236}">
                      <a16:creationId xmlns:a16="http://schemas.microsoft.com/office/drawing/2014/main" id="{D9668607-3703-A0C3-CA59-FC2DFE5E0531}"/>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线箭头连接符 236">
                  <a:extLst>
                    <a:ext uri="{FF2B5EF4-FFF2-40B4-BE49-F238E27FC236}">
                      <a16:creationId xmlns:a16="http://schemas.microsoft.com/office/drawing/2014/main" id="{706527E0-FBAB-CFF5-5677-31C00D456B3A}"/>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CE8AD17B-431D-1ED2-988E-061D06691967}"/>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71875BF3-F8D5-BBFC-A1D3-6B34162C6F8C}"/>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线箭头连接符 239">
                  <a:extLst>
                    <a:ext uri="{FF2B5EF4-FFF2-40B4-BE49-F238E27FC236}">
                      <a16:creationId xmlns:a16="http://schemas.microsoft.com/office/drawing/2014/main" id="{DF39E678-7718-191E-BBC8-78F3C0EA8450}"/>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线箭头连接符 240">
                  <a:extLst>
                    <a:ext uri="{FF2B5EF4-FFF2-40B4-BE49-F238E27FC236}">
                      <a16:creationId xmlns:a16="http://schemas.microsoft.com/office/drawing/2014/main" id="{3A9547F0-FEF8-DA73-4657-92A10829424B}"/>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线箭头连接符 241">
                  <a:extLst>
                    <a:ext uri="{FF2B5EF4-FFF2-40B4-BE49-F238E27FC236}">
                      <a16:creationId xmlns:a16="http://schemas.microsoft.com/office/drawing/2014/main" id="{93473A0C-79CC-AEF4-6886-C043DF03E175}"/>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线箭头连接符 242">
                  <a:extLst>
                    <a:ext uri="{FF2B5EF4-FFF2-40B4-BE49-F238E27FC236}">
                      <a16:creationId xmlns:a16="http://schemas.microsoft.com/office/drawing/2014/main" id="{6A626908-43EE-740B-981F-9494B1B76687}"/>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线箭头连接符 243">
                  <a:extLst>
                    <a:ext uri="{FF2B5EF4-FFF2-40B4-BE49-F238E27FC236}">
                      <a16:creationId xmlns:a16="http://schemas.microsoft.com/office/drawing/2014/main" id="{FA2C8764-FB37-D0B0-7435-D198F87AA22E}"/>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线箭头连接符 244">
                  <a:extLst>
                    <a:ext uri="{FF2B5EF4-FFF2-40B4-BE49-F238E27FC236}">
                      <a16:creationId xmlns:a16="http://schemas.microsoft.com/office/drawing/2014/main" id="{7B4D679E-CA81-1DE2-7444-B942812056E7}"/>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线箭头连接符 245">
                  <a:extLst>
                    <a:ext uri="{FF2B5EF4-FFF2-40B4-BE49-F238E27FC236}">
                      <a16:creationId xmlns:a16="http://schemas.microsoft.com/office/drawing/2014/main" id="{824A60B1-0A4E-423B-ADE2-67C60FB1B883}"/>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线箭头连接符 246">
                  <a:extLst>
                    <a:ext uri="{FF2B5EF4-FFF2-40B4-BE49-F238E27FC236}">
                      <a16:creationId xmlns:a16="http://schemas.microsoft.com/office/drawing/2014/main" id="{F260D0C3-25F3-A35A-4F80-69212904D092}"/>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DD350316-3D4B-5C88-98AD-7703407846E6}"/>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线箭头连接符 248">
                  <a:extLst>
                    <a:ext uri="{FF2B5EF4-FFF2-40B4-BE49-F238E27FC236}">
                      <a16:creationId xmlns:a16="http://schemas.microsoft.com/office/drawing/2014/main" id="{93D35B9D-D702-4589-2938-02E9FA869806}"/>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线箭头连接符 249">
                  <a:extLst>
                    <a:ext uri="{FF2B5EF4-FFF2-40B4-BE49-F238E27FC236}">
                      <a16:creationId xmlns:a16="http://schemas.microsoft.com/office/drawing/2014/main" id="{68477FF8-B0F6-DD6D-3000-95268AB7C07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线箭头连接符 250">
                  <a:extLst>
                    <a:ext uri="{FF2B5EF4-FFF2-40B4-BE49-F238E27FC236}">
                      <a16:creationId xmlns:a16="http://schemas.microsoft.com/office/drawing/2014/main" id="{E7347B46-85A6-585F-D4B4-51B0770E780D}"/>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线箭头连接符 251">
                  <a:extLst>
                    <a:ext uri="{FF2B5EF4-FFF2-40B4-BE49-F238E27FC236}">
                      <a16:creationId xmlns:a16="http://schemas.microsoft.com/office/drawing/2014/main" id="{CD0CDA81-3FE8-554E-1E0C-4A85A33EAB36}"/>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792673DD-EAEA-2F75-29F4-F31600390F3C}"/>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a:extLst>
                    <a:ext uri="{FF2B5EF4-FFF2-40B4-BE49-F238E27FC236}">
                      <a16:creationId xmlns:a16="http://schemas.microsoft.com/office/drawing/2014/main" id="{9BC07B64-CA80-F5E5-004E-981D5220D1E9}"/>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a:extLst>
                    <a:ext uri="{FF2B5EF4-FFF2-40B4-BE49-F238E27FC236}">
                      <a16:creationId xmlns:a16="http://schemas.microsoft.com/office/drawing/2014/main" id="{530A6A9E-4DC5-E76C-BC89-FB67B9ADAD01}"/>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a:extLst>
                    <a:ext uri="{FF2B5EF4-FFF2-40B4-BE49-F238E27FC236}">
                      <a16:creationId xmlns:a16="http://schemas.microsoft.com/office/drawing/2014/main" id="{721CF21C-20AB-7135-862C-AFFEBEF19BE6}"/>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a:extLst>
                    <a:ext uri="{FF2B5EF4-FFF2-40B4-BE49-F238E27FC236}">
                      <a16:creationId xmlns:a16="http://schemas.microsoft.com/office/drawing/2014/main" id="{43174011-88E2-42B9-F609-E33C722D1F54}"/>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a:extLst>
                    <a:ext uri="{FF2B5EF4-FFF2-40B4-BE49-F238E27FC236}">
                      <a16:creationId xmlns:a16="http://schemas.microsoft.com/office/drawing/2014/main" id="{E466AE24-FFB5-6C70-B062-A9810BB5ED5B}"/>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a:extLst>
                    <a:ext uri="{FF2B5EF4-FFF2-40B4-BE49-F238E27FC236}">
                      <a16:creationId xmlns:a16="http://schemas.microsoft.com/office/drawing/2014/main" id="{6BF6F5A5-52B4-C714-F806-A9A49A5DCC44}"/>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a:extLst>
                    <a:ext uri="{FF2B5EF4-FFF2-40B4-BE49-F238E27FC236}">
                      <a16:creationId xmlns:a16="http://schemas.microsoft.com/office/drawing/2014/main" id="{1D4E28D5-B460-8AF2-1D64-C8A5ABF78CE9}"/>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a:extLst>
                    <a:ext uri="{FF2B5EF4-FFF2-40B4-BE49-F238E27FC236}">
                      <a16:creationId xmlns:a16="http://schemas.microsoft.com/office/drawing/2014/main" id="{BF0143C7-F609-1165-07C0-6901D5B98736}"/>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a:extLst>
                    <a:ext uri="{FF2B5EF4-FFF2-40B4-BE49-F238E27FC236}">
                      <a16:creationId xmlns:a16="http://schemas.microsoft.com/office/drawing/2014/main" id="{738BE02B-BA14-62C5-E84F-012C95EB2D46}"/>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a:extLst>
                    <a:ext uri="{FF2B5EF4-FFF2-40B4-BE49-F238E27FC236}">
                      <a16:creationId xmlns:a16="http://schemas.microsoft.com/office/drawing/2014/main" id="{90ECC6DD-2866-EC9B-2FD9-2FB1364A3589}"/>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a:extLst>
                    <a:ext uri="{FF2B5EF4-FFF2-40B4-BE49-F238E27FC236}">
                      <a16:creationId xmlns:a16="http://schemas.microsoft.com/office/drawing/2014/main" id="{EB1B2B75-0CF6-710D-75E8-5D1C655AE98E}"/>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a:extLst>
                    <a:ext uri="{FF2B5EF4-FFF2-40B4-BE49-F238E27FC236}">
                      <a16:creationId xmlns:a16="http://schemas.microsoft.com/office/drawing/2014/main" id="{DDEDB542-B2B9-7908-E1CD-51A315B7391B}"/>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a:extLst>
                    <a:ext uri="{FF2B5EF4-FFF2-40B4-BE49-F238E27FC236}">
                      <a16:creationId xmlns:a16="http://schemas.microsoft.com/office/drawing/2014/main" id="{FF9965AF-DDC1-696F-9EED-B694D704B142}"/>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a:extLst>
                    <a:ext uri="{FF2B5EF4-FFF2-40B4-BE49-F238E27FC236}">
                      <a16:creationId xmlns:a16="http://schemas.microsoft.com/office/drawing/2014/main" id="{981E69BE-770D-D704-735A-615218FCAAF8}"/>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a:extLst>
                    <a:ext uri="{FF2B5EF4-FFF2-40B4-BE49-F238E27FC236}">
                      <a16:creationId xmlns:a16="http://schemas.microsoft.com/office/drawing/2014/main" id="{D8845477-1708-B5EF-5FFA-810687AC4697}"/>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9" name="任意形状 268">
                  <a:extLst>
                    <a:ext uri="{FF2B5EF4-FFF2-40B4-BE49-F238E27FC236}">
                      <a16:creationId xmlns:a16="http://schemas.microsoft.com/office/drawing/2014/main" id="{4341981F-A625-C9D8-5E38-4B31022821E1}"/>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0" name="任意形状 269">
                  <a:extLst>
                    <a:ext uri="{FF2B5EF4-FFF2-40B4-BE49-F238E27FC236}">
                      <a16:creationId xmlns:a16="http://schemas.microsoft.com/office/drawing/2014/main" id="{4ADA43B1-13E8-47CA-D580-868EC59D014D}"/>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1" name="任意形状 270">
                  <a:extLst>
                    <a:ext uri="{FF2B5EF4-FFF2-40B4-BE49-F238E27FC236}">
                      <a16:creationId xmlns:a16="http://schemas.microsoft.com/office/drawing/2014/main" id="{32C0FE62-2802-EABA-8867-41D6CA617EC7}"/>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2" name="任意形状 271">
                  <a:extLst>
                    <a:ext uri="{FF2B5EF4-FFF2-40B4-BE49-F238E27FC236}">
                      <a16:creationId xmlns:a16="http://schemas.microsoft.com/office/drawing/2014/main" id="{34A5F9BC-3CCF-91A6-2BAF-F3083E30C8A9}"/>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任意形状 272">
                  <a:extLst>
                    <a:ext uri="{FF2B5EF4-FFF2-40B4-BE49-F238E27FC236}">
                      <a16:creationId xmlns:a16="http://schemas.microsoft.com/office/drawing/2014/main" id="{D22D6EF4-8832-0FAC-BF39-7ABE4EF54C0E}"/>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4" name="任意形状 273">
                  <a:extLst>
                    <a:ext uri="{FF2B5EF4-FFF2-40B4-BE49-F238E27FC236}">
                      <a16:creationId xmlns:a16="http://schemas.microsoft.com/office/drawing/2014/main" id="{B1175FB6-82D3-4E57-1509-8446AB1FAB77}"/>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任意形状 274">
                  <a:extLst>
                    <a:ext uri="{FF2B5EF4-FFF2-40B4-BE49-F238E27FC236}">
                      <a16:creationId xmlns:a16="http://schemas.microsoft.com/office/drawing/2014/main" id="{9D87887F-7D55-C8A7-7E27-D93E5ACBD8B9}"/>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6" name="任意形状 275">
                  <a:extLst>
                    <a:ext uri="{FF2B5EF4-FFF2-40B4-BE49-F238E27FC236}">
                      <a16:creationId xmlns:a16="http://schemas.microsoft.com/office/drawing/2014/main" id="{7E168670-441D-166F-9BB6-2C4BA0D0EB60}"/>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7" name="任意形状 276">
                  <a:extLst>
                    <a:ext uri="{FF2B5EF4-FFF2-40B4-BE49-F238E27FC236}">
                      <a16:creationId xmlns:a16="http://schemas.microsoft.com/office/drawing/2014/main" id="{9CE5934D-EBFC-C750-ABAF-23EA30BDEA2D}"/>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8" name="任意形状 277">
                  <a:extLst>
                    <a:ext uri="{FF2B5EF4-FFF2-40B4-BE49-F238E27FC236}">
                      <a16:creationId xmlns:a16="http://schemas.microsoft.com/office/drawing/2014/main" id="{B1F23BE9-5860-06F0-8676-742D61045E5F}"/>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9" name="任意形状 278">
                  <a:extLst>
                    <a:ext uri="{FF2B5EF4-FFF2-40B4-BE49-F238E27FC236}">
                      <a16:creationId xmlns:a16="http://schemas.microsoft.com/office/drawing/2014/main" id="{C5817F2D-D826-67BE-91B9-30189B9E2F4A}"/>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0" name="任意形状 279">
                  <a:extLst>
                    <a:ext uri="{FF2B5EF4-FFF2-40B4-BE49-F238E27FC236}">
                      <a16:creationId xmlns:a16="http://schemas.microsoft.com/office/drawing/2014/main" id="{7F042184-D117-214C-660A-1A8A0BB24A59}"/>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1" name="椭圆 280">
                  <a:extLst>
                    <a:ext uri="{FF2B5EF4-FFF2-40B4-BE49-F238E27FC236}">
                      <a16:creationId xmlns:a16="http://schemas.microsoft.com/office/drawing/2014/main" id="{3BABCC06-DC39-87B3-7866-5EE56B8163EF}"/>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2" name="椭圆 281">
                  <a:extLst>
                    <a:ext uri="{FF2B5EF4-FFF2-40B4-BE49-F238E27FC236}">
                      <a16:creationId xmlns:a16="http://schemas.microsoft.com/office/drawing/2014/main" id="{A4588D0F-8C85-D611-EB85-6DF49DBAB97B}"/>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3" name="椭圆 282">
                  <a:extLst>
                    <a:ext uri="{FF2B5EF4-FFF2-40B4-BE49-F238E27FC236}">
                      <a16:creationId xmlns:a16="http://schemas.microsoft.com/office/drawing/2014/main" id="{A1CA7064-7C17-9709-A0C8-60A81E4B3DC5}"/>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4" name="椭圆 283">
                  <a:extLst>
                    <a:ext uri="{FF2B5EF4-FFF2-40B4-BE49-F238E27FC236}">
                      <a16:creationId xmlns:a16="http://schemas.microsoft.com/office/drawing/2014/main" id="{B74C97B6-B193-0C1D-83C9-B1E05469EF48}"/>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5" name="椭圆 284">
                  <a:extLst>
                    <a:ext uri="{FF2B5EF4-FFF2-40B4-BE49-F238E27FC236}">
                      <a16:creationId xmlns:a16="http://schemas.microsoft.com/office/drawing/2014/main" id="{54F5790B-EC3B-868F-4C6D-9B123281CDF4}"/>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6" name="椭圆 285">
                  <a:extLst>
                    <a:ext uri="{FF2B5EF4-FFF2-40B4-BE49-F238E27FC236}">
                      <a16:creationId xmlns:a16="http://schemas.microsoft.com/office/drawing/2014/main" id="{841EC580-04F9-8F03-DBDA-491722BA205C}"/>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7" name="椭圆 286">
                  <a:extLst>
                    <a:ext uri="{FF2B5EF4-FFF2-40B4-BE49-F238E27FC236}">
                      <a16:creationId xmlns:a16="http://schemas.microsoft.com/office/drawing/2014/main" id="{7E7FC938-3FDD-B7ED-FAC5-FAE007311A26}"/>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8" name="椭圆 287">
                  <a:extLst>
                    <a:ext uri="{FF2B5EF4-FFF2-40B4-BE49-F238E27FC236}">
                      <a16:creationId xmlns:a16="http://schemas.microsoft.com/office/drawing/2014/main" id="{425D370E-57B3-EE94-2ED4-732EFB27465A}"/>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9" name="椭圆 288">
                  <a:extLst>
                    <a:ext uri="{FF2B5EF4-FFF2-40B4-BE49-F238E27FC236}">
                      <a16:creationId xmlns:a16="http://schemas.microsoft.com/office/drawing/2014/main" id="{B7538F7E-F8E9-FA69-24C8-7540E5A12A36}"/>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椭圆 289">
                  <a:extLst>
                    <a:ext uri="{FF2B5EF4-FFF2-40B4-BE49-F238E27FC236}">
                      <a16:creationId xmlns:a16="http://schemas.microsoft.com/office/drawing/2014/main" id="{6FC75DC1-6F40-6C5F-E6E8-4629D450103D}"/>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a:extLst>
                    <a:ext uri="{FF2B5EF4-FFF2-40B4-BE49-F238E27FC236}">
                      <a16:creationId xmlns:a16="http://schemas.microsoft.com/office/drawing/2014/main" id="{C9AD6631-5E67-23AD-5C83-0D4FF39B74E2}"/>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椭圆 291">
                  <a:extLst>
                    <a:ext uri="{FF2B5EF4-FFF2-40B4-BE49-F238E27FC236}">
                      <a16:creationId xmlns:a16="http://schemas.microsoft.com/office/drawing/2014/main" id="{5F3AAEF2-DE6C-BD82-7825-0BEC7918541B}"/>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3" name="圆角矩形 162">
                <a:extLst>
                  <a:ext uri="{FF2B5EF4-FFF2-40B4-BE49-F238E27FC236}">
                    <a16:creationId xmlns:a16="http://schemas.microsoft.com/office/drawing/2014/main" id="{F907FF2C-303B-FBD5-D9BE-B27D9C68DD57}"/>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4" name="直线箭头连接符 23">
              <a:extLst>
                <a:ext uri="{FF2B5EF4-FFF2-40B4-BE49-F238E27FC236}">
                  <a16:creationId xmlns:a16="http://schemas.microsoft.com/office/drawing/2014/main" id="{1A9EFEBA-78DF-6507-D5E8-E387B4A4F42F}"/>
                </a:ext>
              </a:extLst>
            </p:cNvPr>
            <p:cNvCxnSpPr/>
            <p:nvPr/>
          </p:nvCxnSpPr>
          <p:spPr>
            <a:xfrm>
              <a:off x="4974102" y="360535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组 1903">
              <a:extLst>
                <a:ext uri="{FF2B5EF4-FFF2-40B4-BE49-F238E27FC236}">
                  <a16:creationId xmlns:a16="http://schemas.microsoft.com/office/drawing/2014/main" id="{11B117A0-7AC9-DBA6-0A59-44AE093F0809}"/>
                </a:ext>
              </a:extLst>
            </p:cNvPr>
            <p:cNvGrpSpPr/>
            <p:nvPr/>
          </p:nvGrpSpPr>
          <p:grpSpPr>
            <a:xfrm>
              <a:off x="5276347" y="3343143"/>
              <a:ext cx="665039" cy="524416"/>
              <a:chOff x="854825" y="3449067"/>
              <a:chExt cx="973020" cy="740547"/>
            </a:xfrm>
          </p:grpSpPr>
          <p:grpSp>
            <p:nvGrpSpPr>
              <p:cNvPr id="29" name="组 1904">
                <a:extLst>
                  <a:ext uri="{FF2B5EF4-FFF2-40B4-BE49-F238E27FC236}">
                    <a16:creationId xmlns:a16="http://schemas.microsoft.com/office/drawing/2014/main" id="{A00DE0C5-5AC2-9FA9-B2DE-A17828EEB6D5}"/>
                  </a:ext>
                </a:extLst>
              </p:cNvPr>
              <p:cNvGrpSpPr/>
              <p:nvPr/>
            </p:nvGrpSpPr>
            <p:grpSpPr>
              <a:xfrm>
                <a:off x="972439" y="3561388"/>
                <a:ext cx="751759" cy="611600"/>
                <a:chOff x="2094803" y="1719115"/>
                <a:chExt cx="7157261" cy="4318697"/>
              </a:xfrm>
            </p:grpSpPr>
            <p:sp>
              <p:nvSpPr>
                <p:cNvPr id="31" name="椭圆 30">
                  <a:extLst>
                    <a:ext uri="{FF2B5EF4-FFF2-40B4-BE49-F238E27FC236}">
                      <a16:creationId xmlns:a16="http://schemas.microsoft.com/office/drawing/2014/main" id="{847206C2-2EE9-5692-B67A-B8F7D31C2801}"/>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FF7CFCCA-957B-ED70-4B33-F1282F8172C8}"/>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FB1675D7-092B-0205-33EE-6FF8FA09D595}"/>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F689AAAF-C442-A6CC-235D-E2204536FD6B}"/>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22ADD783-21B6-AC6C-F376-573D58F8F6BD}"/>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17C6C9E6-6C98-CED1-9922-A35D5952DDF0}"/>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E9A17748-55D6-345A-89E0-AE8EB0CD7B73}"/>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E075F6E-2596-744D-F1E3-D1375F42FD90}"/>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箭头连接符 38">
                  <a:extLst>
                    <a:ext uri="{FF2B5EF4-FFF2-40B4-BE49-F238E27FC236}">
                      <a16:creationId xmlns:a16="http://schemas.microsoft.com/office/drawing/2014/main" id="{30637907-708E-B743-F2A8-21235F4909FA}"/>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DD7AB823-95B8-73F9-5713-56DB565B0742}"/>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2AD1F893-206D-8EAE-DAAE-4B644D24DEAB}"/>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BDF96EA6-4209-6D10-925B-F12420714C58}"/>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61E3B492-F66F-95AC-F000-F953D0F2D63B}"/>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91023F29-E6A5-F349-CA6D-FA93DE675262}"/>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352CCBF4-93F2-362F-40D5-268A6F71A9B1}"/>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CBF84AE0-7DC3-0524-E1FC-F95B749C1D68}"/>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2147B49F-A625-CD0B-5C1C-A1E630FEA7DB}"/>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CC91103-ED9F-F06A-8086-5B800C1FE4D4}"/>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653055B1-BE1D-EF1C-C994-DA87DC42BC27}"/>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98DB5CD1-6A1D-053E-EC2A-25B23D991E3D}"/>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F722E977-D057-9A7C-8F76-F4C477012B43}"/>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6775BFBF-631A-CC66-6B72-48AFAE767E92}"/>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55B6FC6D-B91C-5BE8-9B65-365189C25C37}"/>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19930EB7-B68C-5400-1C50-16F433549957}"/>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BD6622BE-BCD0-F07E-642A-E46C9EA0F9EA}"/>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E45A60F7-D2DB-B987-FEC3-9A63CE6281EA}"/>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A6695EF0-4478-C8AB-E400-E94EABB6FF0F}"/>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78C7EEE8-BED2-4EE8-833F-B70A1225A289}"/>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a:extLst>
                    <a:ext uri="{FF2B5EF4-FFF2-40B4-BE49-F238E27FC236}">
                      <a16:creationId xmlns:a16="http://schemas.microsoft.com/office/drawing/2014/main" id="{DB34FCCA-A226-B46A-B052-20D1ABD7406C}"/>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BB3E67C8-4FCC-9348-B1D4-0ABD8A68378B}"/>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2A7C0D52-0295-A5F5-C443-E77A701149A8}"/>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340CCA28-4DDD-5D70-CF07-6F202C79F174}"/>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4659F8EB-ADEF-D903-0D32-9256084B2A33}"/>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3CA3A98D-C6A0-4A78-EC88-21F08BA32215}"/>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E1B2C791-4A1B-7E1E-F46E-147F68141D13}"/>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2ECC8494-4064-8987-5022-1976785C638C}"/>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EC0F19D7-9AED-9675-059C-36F597318E62}"/>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49C35B70-D39A-9F01-6D7B-03C697A36BD0}"/>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051613AF-F7AB-9F30-3DCC-5972B1CC0F46}"/>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56109F2F-0EA4-4D3E-3CBC-0553E25093E0}"/>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F7315842-59CF-0B9F-F936-5D6FEFA1E711}"/>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B110856D-D071-8D1A-D0AA-188CA132501E}"/>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9091A505-B196-C025-E5E8-457DEE5E5453}"/>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E71D7F43-D5A0-B7FD-63ED-7FD057998C09}"/>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E358F1B0-8E17-5A2B-F60C-3069464BF17F}"/>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6BE6D63B-831D-29FB-E871-C15F5DC55E02}"/>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94559F4C-57B9-B3D7-C2C6-4920071D7B6A}"/>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7B374101-B9F4-220A-BA5F-41DFC994A290}"/>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B7CD3752-6BAD-4175-799B-863D0B0641FC}"/>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A1BAA7B3-498F-C58C-D88D-DE2817F92FCF}"/>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42870530-AEFF-B994-84CF-C9EE41433389}"/>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73BB520A-60EC-ED4E-2BBE-396C22C1236E}"/>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594AB19F-D16F-C7EC-B958-B887283AFF6C}"/>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任意形状 85">
                  <a:extLst>
                    <a:ext uri="{FF2B5EF4-FFF2-40B4-BE49-F238E27FC236}">
                      <a16:creationId xmlns:a16="http://schemas.microsoft.com/office/drawing/2014/main" id="{314759D3-D07B-4889-E531-BE5B1F0C7196}"/>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任意形状 86">
                  <a:extLst>
                    <a:ext uri="{FF2B5EF4-FFF2-40B4-BE49-F238E27FC236}">
                      <a16:creationId xmlns:a16="http://schemas.microsoft.com/office/drawing/2014/main" id="{302FF84E-D42C-DDA0-B436-389382B0954B}"/>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任意形状 87">
                  <a:extLst>
                    <a:ext uri="{FF2B5EF4-FFF2-40B4-BE49-F238E27FC236}">
                      <a16:creationId xmlns:a16="http://schemas.microsoft.com/office/drawing/2014/main" id="{A93D7062-7481-5A28-5C06-1CF9C4D7ADA7}"/>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任意形状 88">
                  <a:extLst>
                    <a:ext uri="{FF2B5EF4-FFF2-40B4-BE49-F238E27FC236}">
                      <a16:creationId xmlns:a16="http://schemas.microsoft.com/office/drawing/2014/main" id="{F5D2B034-F3B6-EBF3-5900-EB45C606632E}"/>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任意形状 89">
                  <a:extLst>
                    <a:ext uri="{FF2B5EF4-FFF2-40B4-BE49-F238E27FC236}">
                      <a16:creationId xmlns:a16="http://schemas.microsoft.com/office/drawing/2014/main" id="{18703C03-95FE-DACB-C20C-D9F4967A367E}"/>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任意形状 90">
                  <a:extLst>
                    <a:ext uri="{FF2B5EF4-FFF2-40B4-BE49-F238E27FC236}">
                      <a16:creationId xmlns:a16="http://schemas.microsoft.com/office/drawing/2014/main" id="{2C0E5C85-B266-1EAA-E7F5-900E89A32731}"/>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任意形状 91">
                  <a:extLst>
                    <a:ext uri="{FF2B5EF4-FFF2-40B4-BE49-F238E27FC236}">
                      <a16:creationId xmlns:a16="http://schemas.microsoft.com/office/drawing/2014/main" id="{A7D1D0C6-6CDA-2394-C27F-2110313DBC0E}"/>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任意形状 92">
                  <a:extLst>
                    <a:ext uri="{FF2B5EF4-FFF2-40B4-BE49-F238E27FC236}">
                      <a16:creationId xmlns:a16="http://schemas.microsoft.com/office/drawing/2014/main" id="{E2F086C8-E7E3-9414-31C4-6398EE940041}"/>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任意形状 93">
                  <a:extLst>
                    <a:ext uri="{FF2B5EF4-FFF2-40B4-BE49-F238E27FC236}">
                      <a16:creationId xmlns:a16="http://schemas.microsoft.com/office/drawing/2014/main" id="{99320E12-9AB7-EDD4-F1A3-A143851FA77C}"/>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任意形状 94">
                  <a:extLst>
                    <a:ext uri="{FF2B5EF4-FFF2-40B4-BE49-F238E27FC236}">
                      <a16:creationId xmlns:a16="http://schemas.microsoft.com/office/drawing/2014/main" id="{782D0695-A21A-324A-F288-533BD890AC55}"/>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任意形状 95">
                  <a:extLst>
                    <a:ext uri="{FF2B5EF4-FFF2-40B4-BE49-F238E27FC236}">
                      <a16:creationId xmlns:a16="http://schemas.microsoft.com/office/drawing/2014/main" id="{9E30C2D5-BAB1-7478-CBCF-9684E086D969}"/>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任意形状 96">
                  <a:extLst>
                    <a:ext uri="{FF2B5EF4-FFF2-40B4-BE49-F238E27FC236}">
                      <a16:creationId xmlns:a16="http://schemas.microsoft.com/office/drawing/2014/main" id="{F52639FB-6562-4AD6-E858-9E6D2A213947}"/>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任意形状 97">
                  <a:extLst>
                    <a:ext uri="{FF2B5EF4-FFF2-40B4-BE49-F238E27FC236}">
                      <a16:creationId xmlns:a16="http://schemas.microsoft.com/office/drawing/2014/main" id="{BF7F6803-2450-0FE3-6EAF-0204B201BEFC}"/>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任意形状 98">
                  <a:extLst>
                    <a:ext uri="{FF2B5EF4-FFF2-40B4-BE49-F238E27FC236}">
                      <a16:creationId xmlns:a16="http://schemas.microsoft.com/office/drawing/2014/main" id="{1AD85888-2955-B8F3-957C-A6BA5967E933}"/>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F4D1E4B7-32C7-81E9-2F6B-0C3858B9CB6C}"/>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任意形状 100">
                  <a:extLst>
                    <a:ext uri="{FF2B5EF4-FFF2-40B4-BE49-F238E27FC236}">
                      <a16:creationId xmlns:a16="http://schemas.microsoft.com/office/drawing/2014/main" id="{749A4104-60C7-2FF9-7639-1B1257BCFD1F}"/>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任意形状 101">
                  <a:extLst>
                    <a:ext uri="{FF2B5EF4-FFF2-40B4-BE49-F238E27FC236}">
                      <a16:creationId xmlns:a16="http://schemas.microsoft.com/office/drawing/2014/main" id="{0758FA2F-317D-1477-4D04-1F4B5AA22892}"/>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任意形状 102">
                  <a:extLst>
                    <a:ext uri="{FF2B5EF4-FFF2-40B4-BE49-F238E27FC236}">
                      <a16:creationId xmlns:a16="http://schemas.microsoft.com/office/drawing/2014/main" id="{1739158D-405D-C45E-F7AA-AD6600CCE17E}"/>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任意形状 103">
                  <a:extLst>
                    <a:ext uri="{FF2B5EF4-FFF2-40B4-BE49-F238E27FC236}">
                      <a16:creationId xmlns:a16="http://schemas.microsoft.com/office/drawing/2014/main" id="{1C7E9A2C-CFC4-CDB4-D1B7-34535BAA72CC}"/>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5" name="直线箭头连接符 104">
                  <a:extLst>
                    <a:ext uri="{FF2B5EF4-FFF2-40B4-BE49-F238E27FC236}">
                      <a16:creationId xmlns:a16="http://schemas.microsoft.com/office/drawing/2014/main" id="{9BF19212-8001-8F43-4AC7-3AAE6769A034}"/>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1A98DBB0-9999-176E-3902-A5069B60AECD}"/>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382CAC54-7960-A1B8-9317-DF4506D325EA}"/>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B0398946-2661-5E90-E7A6-29786E51B08E}"/>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42E62727-E0A6-54D8-B9A4-41E9B996CD42}"/>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7785E4EF-6432-93C3-019D-EAF6DDEF4411}"/>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AE88E262-2F3E-64B7-784D-99CC7A4A9D1B}"/>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57B5871E-69F2-C9DE-4646-F6FE5B8D50B2}"/>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4BD6AEA4-C646-3CF2-01D2-6FC1FDECA1FB}"/>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4F0894EB-B1D5-9568-E6CB-3A1C9C69B6E4}"/>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DB0D055F-E31F-5F99-8AC3-CED7276B2D86}"/>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a:extLst>
                    <a:ext uri="{FF2B5EF4-FFF2-40B4-BE49-F238E27FC236}">
                      <a16:creationId xmlns:a16="http://schemas.microsoft.com/office/drawing/2014/main" id="{D9006406-92F6-F686-BB6A-F94B14EA73F4}"/>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a:extLst>
                    <a:ext uri="{FF2B5EF4-FFF2-40B4-BE49-F238E27FC236}">
                      <a16:creationId xmlns:a16="http://schemas.microsoft.com/office/drawing/2014/main" id="{F389A683-C7E9-08DC-5FCE-552EC249BF1F}"/>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A45FF6D-BB65-9E6C-9396-D76643D6ABC3}"/>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5EAB6F58-DB59-DDEB-1CE2-F46FB9FC9C1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CE490ECD-0950-CE37-347D-67108F661183}"/>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58538965-0C5E-9E33-5FCD-667D516CBD57}"/>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线箭头连接符 121">
                  <a:extLst>
                    <a:ext uri="{FF2B5EF4-FFF2-40B4-BE49-F238E27FC236}">
                      <a16:creationId xmlns:a16="http://schemas.microsoft.com/office/drawing/2014/main" id="{92EB0CA4-5D81-084D-7E1F-D89B696DBB38}"/>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a:extLst>
                    <a:ext uri="{FF2B5EF4-FFF2-40B4-BE49-F238E27FC236}">
                      <a16:creationId xmlns:a16="http://schemas.microsoft.com/office/drawing/2014/main" id="{ACD32764-2073-431B-9A4A-A4C8F0154A8C}"/>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6D985BB7-7D5C-DC10-A1F9-93FC17BBE99B}"/>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a:extLst>
                    <a:ext uri="{FF2B5EF4-FFF2-40B4-BE49-F238E27FC236}">
                      <a16:creationId xmlns:a16="http://schemas.microsoft.com/office/drawing/2014/main" id="{5319E030-1F1E-CFD6-F929-B517201D2B8E}"/>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a:extLst>
                    <a:ext uri="{FF2B5EF4-FFF2-40B4-BE49-F238E27FC236}">
                      <a16:creationId xmlns:a16="http://schemas.microsoft.com/office/drawing/2014/main" id="{24DB6ABA-593E-9890-9CD9-BB6A18874979}"/>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65968EF9-AB11-8C14-B6D5-CFFBAF83F6C1}"/>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a:extLst>
                    <a:ext uri="{FF2B5EF4-FFF2-40B4-BE49-F238E27FC236}">
                      <a16:creationId xmlns:a16="http://schemas.microsoft.com/office/drawing/2014/main" id="{B1AD6CBD-9C07-9353-F357-C21AFC6CFDB7}"/>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22CDCCB8-B91E-48DC-0683-4895A1B56E36}"/>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a:extLst>
                    <a:ext uri="{FF2B5EF4-FFF2-40B4-BE49-F238E27FC236}">
                      <a16:creationId xmlns:a16="http://schemas.microsoft.com/office/drawing/2014/main" id="{D71613CA-0A86-7041-30E3-0F4A91974237}"/>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a:extLst>
                    <a:ext uri="{FF2B5EF4-FFF2-40B4-BE49-F238E27FC236}">
                      <a16:creationId xmlns:a16="http://schemas.microsoft.com/office/drawing/2014/main" id="{142EA529-81DB-06F2-D3E5-09BECFC080AD}"/>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39ABEE8B-97B2-530E-1EFD-C7ECB5421CB7}"/>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46541931-3475-86F0-A533-745B9AE4893A}"/>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a:extLst>
                    <a:ext uri="{FF2B5EF4-FFF2-40B4-BE49-F238E27FC236}">
                      <a16:creationId xmlns:a16="http://schemas.microsoft.com/office/drawing/2014/main" id="{E16DE70A-F402-2E59-A915-80BE5C154E70}"/>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E51493AA-91F7-82E5-5CE0-10AB56350538}"/>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1EDA1144-407B-CC60-BAFC-BDA320B7703A}"/>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5D1D804-65FD-DAA8-AB07-E32EDACA36A3}"/>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任意形状 137">
                  <a:extLst>
                    <a:ext uri="{FF2B5EF4-FFF2-40B4-BE49-F238E27FC236}">
                      <a16:creationId xmlns:a16="http://schemas.microsoft.com/office/drawing/2014/main" id="{86F42940-E8A2-3442-2E0C-73FEEF5BC7FC}"/>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 name="任意形状 138">
                  <a:extLst>
                    <a:ext uri="{FF2B5EF4-FFF2-40B4-BE49-F238E27FC236}">
                      <a16:creationId xmlns:a16="http://schemas.microsoft.com/office/drawing/2014/main" id="{8A6889F5-0576-E37E-8C51-307F467B189E}"/>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任意形状 139">
                  <a:extLst>
                    <a:ext uri="{FF2B5EF4-FFF2-40B4-BE49-F238E27FC236}">
                      <a16:creationId xmlns:a16="http://schemas.microsoft.com/office/drawing/2014/main" id="{E05B9434-623E-0676-076A-164CDEBB1D0C}"/>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任意形状 140">
                  <a:extLst>
                    <a:ext uri="{FF2B5EF4-FFF2-40B4-BE49-F238E27FC236}">
                      <a16:creationId xmlns:a16="http://schemas.microsoft.com/office/drawing/2014/main" id="{567C1EAF-F35E-B290-D1DE-3C5CAC0BD730}"/>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任意形状 141">
                  <a:extLst>
                    <a:ext uri="{FF2B5EF4-FFF2-40B4-BE49-F238E27FC236}">
                      <a16:creationId xmlns:a16="http://schemas.microsoft.com/office/drawing/2014/main" id="{D4B70E87-DAA1-FF22-C8FA-BAB328F8B22A}"/>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任意形状 142">
                  <a:extLst>
                    <a:ext uri="{FF2B5EF4-FFF2-40B4-BE49-F238E27FC236}">
                      <a16:creationId xmlns:a16="http://schemas.microsoft.com/office/drawing/2014/main" id="{5F0A30CF-D459-9A0D-FC83-CD6E56781305}"/>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 name="任意形状 143">
                  <a:extLst>
                    <a:ext uri="{FF2B5EF4-FFF2-40B4-BE49-F238E27FC236}">
                      <a16:creationId xmlns:a16="http://schemas.microsoft.com/office/drawing/2014/main" id="{4162D0C2-903C-D6BA-2F3A-D164EF2D95EB}"/>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 name="任意形状 144">
                  <a:extLst>
                    <a:ext uri="{FF2B5EF4-FFF2-40B4-BE49-F238E27FC236}">
                      <a16:creationId xmlns:a16="http://schemas.microsoft.com/office/drawing/2014/main" id="{381DA168-D71C-C762-57AE-1D685BF042D0}"/>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任意形状 145">
                  <a:extLst>
                    <a:ext uri="{FF2B5EF4-FFF2-40B4-BE49-F238E27FC236}">
                      <a16:creationId xmlns:a16="http://schemas.microsoft.com/office/drawing/2014/main" id="{E39A5661-4BD2-7970-8BBD-D6E0A4737A97}"/>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任意形状 146">
                  <a:extLst>
                    <a:ext uri="{FF2B5EF4-FFF2-40B4-BE49-F238E27FC236}">
                      <a16:creationId xmlns:a16="http://schemas.microsoft.com/office/drawing/2014/main" id="{7E0C719E-C5D9-3C2B-AAD2-8341629328C1}"/>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任意形状 147">
                  <a:extLst>
                    <a:ext uri="{FF2B5EF4-FFF2-40B4-BE49-F238E27FC236}">
                      <a16:creationId xmlns:a16="http://schemas.microsoft.com/office/drawing/2014/main" id="{E91AC6DF-F9B4-E288-76BE-40C67E70CD54}"/>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任意形状 148">
                  <a:extLst>
                    <a:ext uri="{FF2B5EF4-FFF2-40B4-BE49-F238E27FC236}">
                      <a16:creationId xmlns:a16="http://schemas.microsoft.com/office/drawing/2014/main" id="{5B570182-D1D9-F9B7-C619-409DD3E2C1C9}"/>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a:extLst>
                    <a:ext uri="{FF2B5EF4-FFF2-40B4-BE49-F238E27FC236}">
                      <a16:creationId xmlns:a16="http://schemas.microsoft.com/office/drawing/2014/main" id="{53247311-782E-3156-7FB3-1788F7E0D2B2}"/>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a:extLst>
                    <a:ext uri="{FF2B5EF4-FFF2-40B4-BE49-F238E27FC236}">
                      <a16:creationId xmlns:a16="http://schemas.microsoft.com/office/drawing/2014/main" id="{9B66DF1C-23A1-F243-4C9D-A6E2F43BE55A}"/>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椭圆 151">
                  <a:extLst>
                    <a:ext uri="{FF2B5EF4-FFF2-40B4-BE49-F238E27FC236}">
                      <a16:creationId xmlns:a16="http://schemas.microsoft.com/office/drawing/2014/main" id="{3E11EBD9-D572-846A-7CAA-EE58AB2E09EC}"/>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a:extLst>
                    <a:ext uri="{FF2B5EF4-FFF2-40B4-BE49-F238E27FC236}">
                      <a16:creationId xmlns:a16="http://schemas.microsoft.com/office/drawing/2014/main" id="{D6409328-2D39-C722-34C7-0D48128E0AB2}"/>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a:extLst>
                    <a:ext uri="{FF2B5EF4-FFF2-40B4-BE49-F238E27FC236}">
                      <a16:creationId xmlns:a16="http://schemas.microsoft.com/office/drawing/2014/main" id="{FE06E5C2-B679-6C24-566F-FE1189860851}"/>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a:extLst>
                    <a:ext uri="{FF2B5EF4-FFF2-40B4-BE49-F238E27FC236}">
                      <a16:creationId xmlns:a16="http://schemas.microsoft.com/office/drawing/2014/main" id="{4F9E150A-7BC6-EC3D-00BD-F37FCDFD5480}"/>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a:extLst>
                    <a:ext uri="{FF2B5EF4-FFF2-40B4-BE49-F238E27FC236}">
                      <a16:creationId xmlns:a16="http://schemas.microsoft.com/office/drawing/2014/main" id="{712F29AE-9121-0A2D-4599-3D6212D45B1E}"/>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a:extLst>
                    <a:ext uri="{FF2B5EF4-FFF2-40B4-BE49-F238E27FC236}">
                      <a16:creationId xmlns:a16="http://schemas.microsoft.com/office/drawing/2014/main" id="{EC07F7C0-6E43-1352-27F1-F0B0E94924E8}"/>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a:extLst>
                    <a:ext uri="{FF2B5EF4-FFF2-40B4-BE49-F238E27FC236}">
                      <a16:creationId xmlns:a16="http://schemas.microsoft.com/office/drawing/2014/main" id="{15290255-A6F3-B26F-2B92-362696505BBD}"/>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a:extLst>
                    <a:ext uri="{FF2B5EF4-FFF2-40B4-BE49-F238E27FC236}">
                      <a16:creationId xmlns:a16="http://schemas.microsoft.com/office/drawing/2014/main" id="{3D4AE648-4413-586D-AFE5-83276FBFACFB}"/>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a:extLst>
                    <a:ext uri="{FF2B5EF4-FFF2-40B4-BE49-F238E27FC236}">
                      <a16:creationId xmlns:a16="http://schemas.microsoft.com/office/drawing/2014/main" id="{5C5AC101-E54E-CE6A-439E-D0DEA48D716B}"/>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a:extLst>
                    <a:ext uri="{FF2B5EF4-FFF2-40B4-BE49-F238E27FC236}">
                      <a16:creationId xmlns:a16="http://schemas.microsoft.com/office/drawing/2014/main" id="{0519F3B5-051A-D4C1-0C02-5AC83EE30E73}"/>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0" name="圆角矩形 29">
                <a:extLst>
                  <a:ext uri="{FF2B5EF4-FFF2-40B4-BE49-F238E27FC236}">
                    <a16:creationId xmlns:a16="http://schemas.microsoft.com/office/drawing/2014/main" id="{0AB2CE21-2AE4-9EA2-1A92-8A2AA46F9893}"/>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7" name="直线箭头连接符 26">
              <a:extLst>
                <a:ext uri="{FF2B5EF4-FFF2-40B4-BE49-F238E27FC236}">
                  <a16:creationId xmlns:a16="http://schemas.microsoft.com/office/drawing/2014/main" id="{40F47353-420D-8C27-CD67-51C728932A3C}"/>
                </a:ext>
              </a:extLst>
            </p:cNvPr>
            <p:cNvCxnSpPr/>
            <p:nvPr/>
          </p:nvCxnSpPr>
          <p:spPr>
            <a:xfrm flipH="1" flipV="1">
              <a:off x="5584770" y="38624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4A61E54-0890-7130-96DC-98EF7CC3FD40}"/>
                </a:ext>
              </a:extLst>
            </p:cNvPr>
            <p:cNvSpPr txBox="1"/>
            <p:nvPr/>
          </p:nvSpPr>
          <p:spPr>
            <a:xfrm>
              <a:off x="5232206" y="4552177"/>
              <a:ext cx="821722" cy="369332"/>
            </a:xfrm>
            <a:prstGeom prst="rect">
              <a:avLst/>
            </a:prstGeom>
            <a:noFill/>
          </p:spPr>
          <p:txBody>
            <a:bodyPr wrap="square" rtlCol="0">
              <a:spAutoFit/>
            </a:bodyPr>
            <a:lstStyle/>
            <a:p>
              <a:r>
                <a:rPr kumimoji="1" lang="en-US" altLang="zh-CN"/>
                <a:t>&lt;EOS&gt;</a:t>
              </a:r>
              <a:endParaRPr kumimoji="1" lang="zh-CN" altLang="en-US" dirty="0"/>
            </a:p>
          </p:txBody>
        </p:sp>
      </p:grpSp>
      <p:sp>
        <p:nvSpPr>
          <p:cNvPr id="686" name="任意形状 685">
            <a:extLst>
              <a:ext uri="{FF2B5EF4-FFF2-40B4-BE49-F238E27FC236}">
                <a16:creationId xmlns:a16="http://schemas.microsoft.com/office/drawing/2014/main" id="{1E11F5DC-7FF2-358E-ED44-45D684038702}"/>
              </a:ext>
            </a:extLst>
          </p:cNvPr>
          <p:cNvSpPr/>
          <p:nvPr/>
        </p:nvSpPr>
        <p:spPr>
          <a:xfrm>
            <a:off x="3673366" y="2421321"/>
            <a:ext cx="2096813" cy="1718441"/>
          </a:xfrm>
          <a:custGeom>
            <a:avLst/>
            <a:gdLst>
              <a:gd name="connsiteX0" fmla="*/ 0 w 2096813"/>
              <a:gd name="connsiteY0" fmla="*/ 1718441 h 1718441"/>
              <a:gd name="connsiteX1" fmla="*/ 63062 w 2096813"/>
              <a:gd name="connsiteY1" fmla="*/ 1450427 h 1718441"/>
              <a:gd name="connsiteX2" fmla="*/ 315310 w 2096813"/>
              <a:gd name="connsiteY2" fmla="*/ 1292772 h 1718441"/>
              <a:gd name="connsiteX3" fmla="*/ 1008993 w 2096813"/>
              <a:gd name="connsiteY3" fmla="*/ 1119352 h 1718441"/>
              <a:gd name="connsiteX4" fmla="*/ 1860331 w 2096813"/>
              <a:gd name="connsiteY4" fmla="*/ 882869 h 1718441"/>
              <a:gd name="connsiteX5" fmla="*/ 2096813 w 2096813"/>
              <a:gd name="connsiteY5" fmla="*/ 0 h 171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813" h="1718441">
                <a:moveTo>
                  <a:pt x="0" y="1718441"/>
                </a:moveTo>
                <a:cubicBezTo>
                  <a:pt x="5255" y="1619906"/>
                  <a:pt x="10510" y="1521372"/>
                  <a:pt x="63062" y="1450427"/>
                </a:cubicBezTo>
                <a:cubicBezTo>
                  <a:pt x="115614" y="1379482"/>
                  <a:pt x="157655" y="1347951"/>
                  <a:pt x="315310" y="1292772"/>
                </a:cubicBezTo>
                <a:cubicBezTo>
                  <a:pt x="472965" y="1237593"/>
                  <a:pt x="751490" y="1187669"/>
                  <a:pt x="1008993" y="1119352"/>
                </a:cubicBezTo>
                <a:cubicBezTo>
                  <a:pt x="1266497" y="1051035"/>
                  <a:pt x="1679028" y="1069428"/>
                  <a:pt x="1860331" y="882869"/>
                </a:cubicBezTo>
                <a:cubicBezTo>
                  <a:pt x="2041634" y="696310"/>
                  <a:pt x="2096813" y="0"/>
                  <a:pt x="2096813" y="0"/>
                </a:cubicBezTo>
              </a:path>
            </a:pathLst>
          </a:custGeom>
          <a:noFill/>
          <a:ln>
            <a:solidFill>
              <a:schemeClr val="bg1">
                <a:lumMod val="6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7" name="任意形状 686">
            <a:extLst>
              <a:ext uri="{FF2B5EF4-FFF2-40B4-BE49-F238E27FC236}">
                <a16:creationId xmlns:a16="http://schemas.microsoft.com/office/drawing/2014/main" id="{B64E3AF2-8C68-E840-F9C9-02F018A72B06}"/>
              </a:ext>
            </a:extLst>
          </p:cNvPr>
          <p:cNvSpPr/>
          <p:nvPr/>
        </p:nvSpPr>
        <p:spPr>
          <a:xfrm>
            <a:off x="4760681" y="2421321"/>
            <a:ext cx="1009642" cy="1734207"/>
          </a:xfrm>
          <a:custGeom>
            <a:avLst/>
            <a:gdLst>
              <a:gd name="connsiteX0" fmla="*/ 505 w 1009642"/>
              <a:gd name="connsiteY0" fmla="*/ 1734207 h 1734207"/>
              <a:gd name="connsiteX1" fmla="*/ 32036 w 1009642"/>
              <a:gd name="connsiteY1" fmla="*/ 1545021 h 1734207"/>
              <a:gd name="connsiteX2" fmla="*/ 205457 w 1009642"/>
              <a:gd name="connsiteY2" fmla="*/ 1418896 h 1734207"/>
              <a:gd name="connsiteX3" fmla="*/ 473470 w 1009642"/>
              <a:gd name="connsiteY3" fmla="*/ 1355834 h 1734207"/>
              <a:gd name="connsiteX4" fmla="*/ 836077 w 1009642"/>
              <a:gd name="connsiteY4" fmla="*/ 1182414 h 1734207"/>
              <a:gd name="connsiteX5" fmla="*/ 962201 w 1009642"/>
              <a:gd name="connsiteY5" fmla="*/ 977462 h 1734207"/>
              <a:gd name="connsiteX6" fmla="*/ 1009498 w 1009642"/>
              <a:gd name="connsiteY6" fmla="*/ 551793 h 1734207"/>
              <a:gd name="connsiteX7" fmla="*/ 977967 w 1009642"/>
              <a:gd name="connsiteY7" fmla="*/ 0 h 173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642" h="1734207">
                <a:moveTo>
                  <a:pt x="505" y="1734207"/>
                </a:moveTo>
                <a:cubicBezTo>
                  <a:pt x="-809" y="1665890"/>
                  <a:pt x="-2123" y="1597573"/>
                  <a:pt x="32036" y="1545021"/>
                </a:cubicBezTo>
                <a:cubicBezTo>
                  <a:pt x="66195" y="1492469"/>
                  <a:pt x="131885" y="1450427"/>
                  <a:pt x="205457" y="1418896"/>
                </a:cubicBezTo>
                <a:cubicBezTo>
                  <a:pt x="279029" y="1387365"/>
                  <a:pt x="368367" y="1395248"/>
                  <a:pt x="473470" y="1355834"/>
                </a:cubicBezTo>
                <a:cubicBezTo>
                  <a:pt x="578573" y="1316420"/>
                  <a:pt x="754622" y="1245476"/>
                  <a:pt x="836077" y="1182414"/>
                </a:cubicBezTo>
                <a:cubicBezTo>
                  <a:pt x="917532" y="1119352"/>
                  <a:pt x="933298" y="1082565"/>
                  <a:pt x="962201" y="977462"/>
                </a:cubicBezTo>
                <a:cubicBezTo>
                  <a:pt x="991104" y="872359"/>
                  <a:pt x="1006870" y="714703"/>
                  <a:pt x="1009498" y="551793"/>
                </a:cubicBezTo>
                <a:cubicBezTo>
                  <a:pt x="1012126" y="388883"/>
                  <a:pt x="977967" y="0"/>
                  <a:pt x="977967" y="0"/>
                </a:cubicBezTo>
              </a:path>
            </a:pathLst>
          </a:custGeom>
          <a:noFill/>
          <a:ln>
            <a:solidFill>
              <a:schemeClr val="bg1">
                <a:lumMod val="5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8" name="任意形状 687">
            <a:extLst>
              <a:ext uri="{FF2B5EF4-FFF2-40B4-BE49-F238E27FC236}">
                <a16:creationId xmlns:a16="http://schemas.microsoft.com/office/drawing/2014/main" id="{667B1586-4EA7-0D07-3C76-F6F85361B243}"/>
              </a:ext>
            </a:extLst>
          </p:cNvPr>
          <p:cNvSpPr/>
          <p:nvPr/>
        </p:nvSpPr>
        <p:spPr>
          <a:xfrm flipH="1">
            <a:off x="5751957" y="2418998"/>
            <a:ext cx="2101711" cy="1718441"/>
          </a:xfrm>
          <a:custGeom>
            <a:avLst/>
            <a:gdLst>
              <a:gd name="connsiteX0" fmla="*/ 0 w 2096813"/>
              <a:gd name="connsiteY0" fmla="*/ 1718441 h 1718441"/>
              <a:gd name="connsiteX1" fmla="*/ 63062 w 2096813"/>
              <a:gd name="connsiteY1" fmla="*/ 1450427 h 1718441"/>
              <a:gd name="connsiteX2" fmla="*/ 315310 w 2096813"/>
              <a:gd name="connsiteY2" fmla="*/ 1292772 h 1718441"/>
              <a:gd name="connsiteX3" fmla="*/ 1008993 w 2096813"/>
              <a:gd name="connsiteY3" fmla="*/ 1119352 h 1718441"/>
              <a:gd name="connsiteX4" fmla="*/ 1860331 w 2096813"/>
              <a:gd name="connsiteY4" fmla="*/ 882869 h 1718441"/>
              <a:gd name="connsiteX5" fmla="*/ 2096813 w 2096813"/>
              <a:gd name="connsiteY5" fmla="*/ 0 h 171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813" h="1718441">
                <a:moveTo>
                  <a:pt x="0" y="1718441"/>
                </a:moveTo>
                <a:cubicBezTo>
                  <a:pt x="5255" y="1619906"/>
                  <a:pt x="10510" y="1521372"/>
                  <a:pt x="63062" y="1450427"/>
                </a:cubicBezTo>
                <a:cubicBezTo>
                  <a:pt x="115614" y="1379482"/>
                  <a:pt x="157655" y="1347951"/>
                  <a:pt x="315310" y="1292772"/>
                </a:cubicBezTo>
                <a:cubicBezTo>
                  <a:pt x="472965" y="1237593"/>
                  <a:pt x="751490" y="1187669"/>
                  <a:pt x="1008993" y="1119352"/>
                </a:cubicBezTo>
                <a:cubicBezTo>
                  <a:pt x="1266497" y="1051035"/>
                  <a:pt x="1679028" y="1069428"/>
                  <a:pt x="1860331" y="882869"/>
                </a:cubicBezTo>
                <a:cubicBezTo>
                  <a:pt x="2041634" y="696310"/>
                  <a:pt x="2096813" y="0"/>
                  <a:pt x="2096813" y="0"/>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9" name="任意形状 688">
            <a:extLst>
              <a:ext uri="{FF2B5EF4-FFF2-40B4-BE49-F238E27FC236}">
                <a16:creationId xmlns:a16="http://schemas.microsoft.com/office/drawing/2014/main" id="{E3032131-12DE-2C45-97EE-1981DE419BA4}"/>
              </a:ext>
            </a:extLst>
          </p:cNvPr>
          <p:cNvSpPr/>
          <p:nvPr/>
        </p:nvSpPr>
        <p:spPr>
          <a:xfrm flipH="1">
            <a:off x="5783308" y="2418998"/>
            <a:ext cx="1012000" cy="1734207"/>
          </a:xfrm>
          <a:custGeom>
            <a:avLst/>
            <a:gdLst>
              <a:gd name="connsiteX0" fmla="*/ 505 w 1009642"/>
              <a:gd name="connsiteY0" fmla="*/ 1734207 h 1734207"/>
              <a:gd name="connsiteX1" fmla="*/ 32036 w 1009642"/>
              <a:gd name="connsiteY1" fmla="*/ 1545021 h 1734207"/>
              <a:gd name="connsiteX2" fmla="*/ 205457 w 1009642"/>
              <a:gd name="connsiteY2" fmla="*/ 1418896 h 1734207"/>
              <a:gd name="connsiteX3" fmla="*/ 473470 w 1009642"/>
              <a:gd name="connsiteY3" fmla="*/ 1355834 h 1734207"/>
              <a:gd name="connsiteX4" fmla="*/ 836077 w 1009642"/>
              <a:gd name="connsiteY4" fmla="*/ 1182414 h 1734207"/>
              <a:gd name="connsiteX5" fmla="*/ 962201 w 1009642"/>
              <a:gd name="connsiteY5" fmla="*/ 977462 h 1734207"/>
              <a:gd name="connsiteX6" fmla="*/ 1009498 w 1009642"/>
              <a:gd name="connsiteY6" fmla="*/ 551793 h 1734207"/>
              <a:gd name="connsiteX7" fmla="*/ 977967 w 1009642"/>
              <a:gd name="connsiteY7" fmla="*/ 0 h 173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9642" h="1734207">
                <a:moveTo>
                  <a:pt x="505" y="1734207"/>
                </a:moveTo>
                <a:cubicBezTo>
                  <a:pt x="-809" y="1665890"/>
                  <a:pt x="-2123" y="1597573"/>
                  <a:pt x="32036" y="1545021"/>
                </a:cubicBezTo>
                <a:cubicBezTo>
                  <a:pt x="66195" y="1492469"/>
                  <a:pt x="131885" y="1450427"/>
                  <a:pt x="205457" y="1418896"/>
                </a:cubicBezTo>
                <a:cubicBezTo>
                  <a:pt x="279029" y="1387365"/>
                  <a:pt x="368367" y="1395248"/>
                  <a:pt x="473470" y="1355834"/>
                </a:cubicBezTo>
                <a:cubicBezTo>
                  <a:pt x="578573" y="1316420"/>
                  <a:pt x="754622" y="1245476"/>
                  <a:pt x="836077" y="1182414"/>
                </a:cubicBezTo>
                <a:cubicBezTo>
                  <a:pt x="917532" y="1119352"/>
                  <a:pt x="933298" y="1082565"/>
                  <a:pt x="962201" y="977462"/>
                </a:cubicBezTo>
                <a:cubicBezTo>
                  <a:pt x="991104" y="872359"/>
                  <a:pt x="1006870" y="714703"/>
                  <a:pt x="1009498" y="551793"/>
                </a:cubicBezTo>
                <a:cubicBezTo>
                  <a:pt x="1012126" y="388883"/>
                  <a:pt x="977967" y="0"/>
                  <a:pt x="977967" y="0"/>
                </a:cubicBezTo>
              </a:path>
            </a:pathLst>
          </a:custGeom>
          <a:noFill/>
          <a:ln>
            <a:solidFill>
              <a:schemeClr val="bg2">
                <a:lumMod val="9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0" name="直线箭头连接符 689">
            <a:extLst>
              <a:ext uri="{FF2B5EF4-FFF2-40B4-BE49-F238E27FC236}">
                <a16:creationId xmlns:a16="http://schemas.microsoft.com/office/drawing/2014/main" id="{C6E6F4A1-F0F1-E941-8B5D-4D12BD7B7129}"/>
              </a:ext>
            </a:extLst>
          </p:cNvPr>
          <p:cNvCxnSpPr/>
          <p:nvPr/>
        </p:nvCxnSpPr>
        <p:spPr>
          <a:xfrm flipH="1" flipV="1">
            <a:off x="5767723" y="2355936"/>
            <a:ext cx="31464" cy="1777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1" name="文本框 690">
            <a:extLst>
              <a:ext uri="{FF2B5EF4-FFF2-40B4-BE49-F238E27FC236}">
                <a16:creationId xmlns:a16="http://schemas.microsoft.com/office/drawing/2014/main" id="{EB12FD7D-6313-1CF8-EFD0-498FE9745652}"/>
              </a:ext>
            </a:extLst>
          </p:cNvPr>
          <p:cNvSpPr txBox="1"/>
          <p:nvPr/>
        </p:nvSpPr>
        <p:spPr>
          <a:xfrm>
            <a:off x="7439379" y="2926774"/>
            <a:ext cx="4337463" cy="369332"/>
          </a:xfrm>
          <a:prstGeom prst="rect">
            <a:avLst/>
          </a:prstGeom>
          <a:noFill/>
        </p:spPr>
        <p:txBody>
          <a:bodyPr wrap="square" rtlCol="0">
            <a:spAutoFit/>
          </a:bodyPr>
          <a:lstStyle/>
          <a:p>
            <a:r>
              <a:rPr kumimoji="1" lang="zh-CN" altLang="en-US" dirty="0"/>
              <a:t>分配在编码器不同时刻输入上的</a:t>
            </a:r>
            <a:r>
              <a:rPr kumimoji="1" lang="zh-CN" altLang="en-US"/>
              <a:t>一组权重</a:t>
            </a:r>
          </a:p>
        </p:txBody>
      </p:sp>
    </p:spTree>
    <p:extLst>
      <p:ext uri="{BB962C8B-B14F-4D97-AF65-F5344CB8AC3E}">
        <p14:creationId xmlns:p14="http://schemas.microsoft.com/office/powerpoint/2010/main" val="294938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Mechanism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6825BE2-A9DE-A878-1A88-FE24230DC959}"/>
              </a:ext>
            </a:extLst>
          </p:cNvPr>
          <p:cNvSpPr/>
          <p:nvPr/>
        </p:nvSpPr>
        <p:spPr>
          <a:xfrm>
            <a:off x="7126669" y="454861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0AC2DF62-0D1F-4C16-3C5C-185436AC7AE6}"/>
              </a:ext>
            </a:extLst>
          </p:cNvPr>
          <p:cNvSpPr/>
          <p:nvPr/>
        </p:nvSpPr>
        <p:spPr>
          <a:xfrm>
            <a:off x="7394298" y="454861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2" name="矩形 691">
            <a:extLst>
              <a:ext uri="{FF2B5EF4-FFF2-40B4-BE49-F238E27FC236}">
                <a16:creationId xmlns:a16="http://schemas.microsoft.com/office/drawing/2014/main" id="{92EF5A80-9E5A-6011-8F19-A0CC32473E3A}"/>
              </a:ext>
            </a:extLst>
          </p:cNvPr>
          <p:cNvSpPr/>
          <p:nvPr/>
        </p:nvSpPr>
        <p:spPr>
          <a:xfrm>
            <a:off x="7661927" y="4548616"/>
            <a:ext cx="267629" cy="2787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3" name="矩形 692">
            <a:extLst>
              <a:ext uri="{FF2B5EF4-FFF2-40B4-BE49-F238E27FC236}">
                <a16:creationId xmlns:a16="http://schemas.microsoft.com/office/drawing/2014/main" id="{7EFDB7D7-1573-6F39-ADB6-A7FAA8013D60}"/>
              </a:ext>
            </a:extLst>
          </p:cNvPr>
          <p:cNvSpPr/>
          <p:nvPr/>
        </p:nvSpPr>
        <p:spPr>
          <a:xfrm>
            <a:off x="7929556" y="4548616"/>
            <a:ext cx="267629" cy="2787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4" name="矩形 693">
            <a:extLst>
              <a:ext uri="{FF2B5EF4-FFF2-40B4-BE49-F238E27FC236}">
                <a16:creationId xmlns:a16="http://schemas.microsoft.com/office/drawing/2014/main" id="{3DAA0A55-2658-C1C5-3A53-986A19A5E9F5}"/>
              </a:ext>
            </a:extLst>
          </p:cNvPr>
          <p:cNvSpPr/>
          <p:nvPr/>
        </p:nvSpPr>
        <p:spPr>
          <a:xfrm>
            <a:off x="8197185" y="4548616"/>
            <a:ext cx="267629" cy="27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5" name="矩形 694">
            <a:extLst>
              <a:ext uri="{FF2B5EF4-FFF2-40B4-BE49-F238E27FC236}">
                <a16:creationId xmlns:a16="http://schemas.microsoft.com/office/drawing/2014/main" id="{743A37A0-C16D-761E-A34D-921D8031B00F}"/>
              </a:ext>
            </a:extLst>
          </p:cNvPr>
          <p:cNvSpPr/>
          <p:nvPr/>
        </p:nvSpPr>
        <p:spPr>
          <a:xfrm>
            <a:off x="8455954" y="4548616"/>
            <a:ext cx="267629" cy="2787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6" name="矩形 695">
            <a:extLst>
              <a:ext uri="{FF2B5EF4-FFF2-40B4-BE49-F238E27FC236}">
                <a16:creationId xmlns:a16="http://schemas.microsoft.com/office/drawing/2014/main" id="{21551752-48BA-DCDA-164C-3624E7B06215}"/>
              </a:ext>
            </a:extLst>
          </p:cNvPr>
          <p:cNvSpPr/>
          <p:nvPr/>
        </p:nvSpPr>
        <p:spPr>
          <a:xfrm>
            <a:off x="8728470" y="4548616"/>
            <a:ext cx="267629" cy="2787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7" name="矩形 696">
            <a:extLst>
              <a:ext uri="{FF2B5EF4-FFF2-40B4-BE49-F238E27FC236}">
                <a16:creationId xmlns:a16="http://schemas.microsoft.com/office/drawing/2014/main" id="{31FF2798-0C5B-4159-AA3D-6F589A2E1FB6}"/>
              </a:ext>
            </a:extLst>
          </p:cNvPr>
          <p:cNvSpPr/>
          <p:nvPr/>
        </p:nvSpPr>
        <p:spPr>
          <a:xfrm>
            <a:off x="8996099" y="454861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8" name="矩形 697">
            <a:extLst>
              <a:ext uri="{FF2B5EF4-FFF2-40B4-BE49-F238E27FC236}">
                <a16:creationId xmlns:a16="http://schemas.microsoft.com/office/drawing/2014/main" id="{84402374-EB82-4BA1-7AD5-27073DF93B42}"/>
              </a:ext>
            </a:extLst>
          </p:cNvPr>
          <p:cNvSpPr/>
          <p:nvPr/>
        </p:nvSpPr>
        <p:spPr>
          <a:xfrm>
            <a:off x="9263728" y="454861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9" name="矩形 698">
            <a:extLst>
              <a:ext uri="{FF2B5EF4-FFF2-40B4-BE49-F238E27FC236}">
                <a16:creationId xmlns:a16="http://schemas.microsoft.com/office/drawing/2014/main" id="{C9823A58-2BE6-B5D8-9885-6CAE1DAA773E}"/>
              </a:ext>
            </a:extLst>
          </p:cNvPr>
          <p:cNvSpPr/>
          <p:nvPr/>
        </p:nvSpPr>
        <p:spPr>
          <a:xfrm>
            <a:off x="9531357" y="454861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0" name="矩形 699">
            <a:extLst>
              <a:ext uri="{FF2B5EF4-FFF2-40B4-BE49-F238E27FC236}">
                <a16:creationId xmlns:a16="http://schemas.microsoft.com/office/drawing/2014/main" id="{1E69B872-95F4-F6CE-D649-222786223E84}"/>
              </a:ext>
            </a:extLst>
          </p:cNvPr>
          <p:cNvSpPr/>
          <p:nvPr/>
        </p:nvSpPr>
        <p:spPr>
          <a:xfrm>
            <a:off x="9790126" y="454861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1" name="文本框 700">
            <a:extLst>
              <a:ext uri="{FF2B5EF4-FFF2-40B4-BE49-F238E27FC236}">
                <a16:creationId xmlns:a16="http://schemas.microsoft.com/office/drawing/2014/main" id="{ACBE19A8-C637-C3B8-2D15-4CC3CC85D022}"/>
              </a:ext>
            </a:extLst>
          </p:cNvPr>
          <p:cNvSpPr txBox="1"/>
          <p:nvPr/>
        </p:nvSpPr>
        <p:spPr>
          <a:xfrm>
            <a:off x="7525167" y="5077405"/>
            <a:ext cx="2674233" cy="369332"/>
          </a:xfrm>
          <a:prstGeom prst="rect">
            <a:avLst/>
          </a:prstGeom>
          <a:noFill/>
        </p:spPr>
        <p:txBody>
          <a:bodyPr wrap="square" rtlCol="0">
            <a:spAutoFit/>
          </a:bodyPr>
          <a:lstStyle/>
          <a:p>
            <a:r>
              <a:rPr kumimoji="1" lang="zh-CN" altLang="en-US" dirty="0"/>
              <a:t>注意力权重向量</a:t>
            </a:r>
          </a:p>
        </p:txBody>
      </p:sp>
      <p:grpSp>
        <p:nvGrpSpPr>
          <p:cNvPr id="702" name="组 41">
            <a:extLst>
              <a:ext uri="{FF2B5EF4-FFF2-40B4-BE49-F238E27FC236}">
                <a16:creationId xmlns:a16="http://schemas.microsoft.com/office/drawing/2014/main" id="{E15CCE69-855D-5EBB-A3CC-9C40C8EBAE4A}"/>
              </a:ext>
            </a:extLst>
          </p:cNvPr>
          <p:cNvGrpSpPr/>
          <p:nvPr/>
        </p:nvGrpSpPr>
        <p:grpSpPr>
          <a:xfrm>
            <a:off x="1664393" y="1591664"/>
            <a:ext cx="559767" cy="573201"/>
            <a:chOff x="2094803" y="322124"/>
            <a:chExt cx="7797401" cy="5715688"/>
          </a:xfrm>
        </p:grpSpPr>
        <p:sp>
          <p:nvSpPr>
            <p:cNvPr id="703" name="椭圆 702">
              <a:extLst>
                <a:ext uri="{FF2B5EF4-FFF2-40B4-BE49-F238E27FC236}">
                  <a16:creationId xmlns:a16="http://schemas.microsoft.com/office/drawing/2014/main" id="{93820ECC-14B5-59FC-3A54-A98DE1232D02}"/>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4" name="椭圆 703">
              <a:extLst>
                <a:ext uri="{FF2B5EF4-FFF2-40B4-BE49-F238E27FC236}">
                  <a16:creationId xmlns:a16="http://schemas.microsoft.com/office/drawing/2014/main" id="{87FDB182-07E5-9AB9-489E-944A709E4851}"/>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5" name="椭圆 704">
              <a:extLst>
                <a:ext uri="{FF2B5EF4-FFF2-40B4-BE49-F238E27FC236}">
                  <a16:creationId xmlns:a16="http://schemas.microsoft.com/office/drawing/2014/main" id="{C2C5B925-CB50-4022-697F-B6EEA720DBDA}"/>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6" name="椭圆 705">
              <a:extLst>
                <a:ext uri="{FF2B5EF4-FFF2-40B4-BE49-F238E27FC236}">
                  <a16:creationId xmlns:a16="http://schemas.microsoft.com/office/drawing/2014/main" id="{F30BC0E2-7ECA-C989-B6E2-B81CA8210F72}"/>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7" name="椭圆 706">
              <a:extLst>
                <a:ext uri="{FF2B5EF4-FFF2-40B4-BE49-F238E27FC236}">
                  <a16:creationId xmlns:a16="http://schemas.microsoft.com/office/drawing/2014/main" id="{6D100E5B-822A-3587-C74A-AE93518D312E}"/>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8" name="椭圆 707">
              <a:extLst>
                <a:ext uri="{FF2B5EF4-FFF2-40B4-BE49-F238E27FC236}">
                  <a16:creationId xmlns:a16="http://schemas.microsoft.com/office/drawing/2014/main" id="{4CBB3211-0A8D-1951-5BC4-74E18F34C5AB}"/>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9" name="椭圆 708">
              <a:extLst>
                <a:ext uri="{FF2B5EF4-FFF2-40B4-BE49-F238E27FC236}">
                  <a16:creationId xmlns:a16="http://schemas.microsoft.com/office/drawing/2014/main" id="{7F2E49B6-282A-8A3A-2F56-E7FCE1D9D284}"/>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0" name="椭圆 709">
              <a:extLst>
                <a:ext uri="{FF2B5EF4-FFF2-40B4-BE49-F238E27FC236}">
                  <a16:creationId xmlns:a16="http://schemas.microsoft.com/office/drawing/2014/main" id="{A2C4BFFA-AAF2-DC56-C835-7EA8AC3E54E2}"/>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1" name="直线箭头连接符 710">
              <a:extLst>
                <a:ext uri="{FF2B5EF4-FFF2-40B4-BE49-F238E27FC236}">
                  <a16:creationId xmlns:a16="http://schemas.microsoft.com/office/drawing/2014/main" id="{685E7D5C-1AEE-4761-C18D-2CC3F0F8326A}"/>
                </a:ext>
              </a:extLst>
            </p:cNvPr>
            <p:cNvCxnSpPr>
              <a:stCxn id="932" idx="0"/>
              <a:endCxn id="913" idx="4"/>
            </p:cNvCxnSpPr>
            <p:nvPr/>
          </p:nvCxnSpPr>
          <p:spPr>
            <a:xfrm flipH="1" flipV="1">
              <a:off x="234973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直线箭头连接符 711">
              <a:extLst>
                <a:ext uri="{FF2B5EF4-FFF2-40B4-BE49-F238E27FC236}">
                  <a16:creationId xmlns:a16="http://schemas.microsoft.com/office/drawing/2014/main" id="{B5C7CA30-9EF8-7710-0A14-467542297033}"/>
                </a:ext>
              </a:extLst>
            </p:cNvPr>
            <p:cNvCxnSpPr>
              <a:stCxn id="932" idx="0"/>
              <a:endCxn id="915" idx="4"/>
            </p:cNvCxnSpPr>
            <p:nvPr/>
          </p:nvCxnSpPr>
          <p:spPr>
            <a:xfrm flipH="1" flipV="1">
              <a:off x="368254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直线箭头连接符 712">
              <a:extLst>
                <a:ext uri="{FF2B5EF4-FFF2-40B4-BE49-F238E27FC236}">
                  <a16:creationId xmlns:a16="http://schemas.microsoft.com/office/drawing/2014/main" id="{56133377-041F-24F1-F42E-0B966C2FA156}"/>
                </a:ext>
              </a:extLst>
            </p:cNvPr>
            <p:cNvCxnSpPr>
              <a:stCxn id="932" idx="0"/>
              <a:endCxn id="916" idx="4"/>
            </p:cNvCxnSpPr>
            <p:nvPr/>
          </p:nvCxnSpPr>
          <p:spPr>
            <a:xfrm flipV="1">
              <a:off x="5015351" y="4621875"/>
              <a:ext cx="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直线箭头连接符 713">
              <a:extLst>
                <a:ext uri="{FF2B5EF4-FFF2-40B4-BE49-F238E27FC236}">
                  <a16:creationId xmlns:a16="http://schemas.microsoft.com/office/drawing/2014/main" id="{D097CDCD-31B8-D55F-A6C3-32379E0ADAF9}"/>
                </a:ext>
              </a:extLst>
            </p:cNvPr>
            <p:cNvCxnSpPr>
              <a:stCxn id="932" idx="0"/>
              <a:endCxn id="918" idx="4"/>
            </p:cNvCxnSpPr>
            <p:nvPr/>
          </p:nvCxnSpPr>
          <p:spPr>
            <a:xfrm flipV="1">
              <a:off x="501535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直线箭头连接符 714">
              <a:extLst>
                <a:ext uri="{FF2B5EF4-FFF2-40B4-BE49-F238E27FC236}">
                  <a16:creationId xmlns:a16="http://schemas.microsoft.com/office/drawing/2014/main" id="{47C81F9D-109D-CCFC-7C6C-8A909DE12088}"/>
                </a:ext>
              </a:extLst>
            </p:cNvPr>
            <p:cNvCxnSpPr>
              <a:stCxn id="932" idx="0"/>
              <a:endCxn id="919" idx="4"/>
            </p:cNvCxnSpPr>
            <p:nvPr/>
          </p:nvCxnSpPr>
          <p:spPr>
            <a:xfrm flipV="1">
              <a:off x="501535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直线箭头连接符 715">
              <a:extLst>
                <a:ext uri="{FF2B5EF4-FFF2-40B4-BE49-F238E27FC236}">
                  <a16:creationId xmlns:a16="http://schemas.microsoft.com/office/drawing/2014/main" id="{EB654E42-6695-79D6-5D5E-14C00736AD1E}"/>
                </a:ext>
              </a:extLst>
            </p:cNvPr>
            <p:cNvCxnSpPr>
              <a:stCxn id="932" idx="0"/>
              <a:endCxn id="920" idx="4"/>
            </p:cNvCxnSpPr>
            <p:nvPr/>
          </p:nvCxnSpPr>
          <p:spPr>
            <a:xfrm flipV="1">
              <a:off x="5015351" y="4621875"/>
              <a:ext cx="3998416"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7" name="直线箭头连接符 716">
              <a:extLst>
                <a:ext uri="{FF2B5EF4-FFF2-40B4-BE49-F238E27FC236}">
                  <a16:creationId xmlns:a16="http://schemas.microsoft.com/office/drawing/2014/main" id="{5531A642-C0F4-F64D-8B53-2FE1CCAA338F}"/>
                </a:ext>
              </a:extLst>
            </p:cNvPr>
            <p:cNvCxnSpPr>
              <a:stCxn id="933" idx="0"/>
              <a:endCxn id="913" idx="4"/>
            </p:cNvCxnSpPr>
            <p:nvPr/>
          </p:nvCxnSpPr>
          <p:spPr>
            <a:xfrm flipH="1" flipV="1">
              <a:off x="2349731" y="4621875"/>
              <a:ext cx="3998416"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直线箭头连接符 717">
              <a:extLst>
                <a:ext uri="{FF2B5EF4-FFF2-40B4-BE49-F238E27FC236}">
                  <a16:creationId xmlns:a16="http://schemas.microsoft.com/office/drawing/2014/main" id="{B4BC4C7C-94E8-8F5D-0F85-F56230010474}"/>
                </a:ext>
              </a:extLst>
            </p:cNvPr>
            <p:cNvCxnSpPr>
              <a:stCxn id="933" idx="0"/>
              <a:endCxn id="915" idx="4"/>
            </p:cNvCxnSpPr>
            <p:nvPr/>
          </p:nvCxnSpPr>
          <p:spPr>
            <a:xfrm flipH="1" flipV="1">
              <a:off x="368254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直线箭头连接符 718">
              <a:extLst>
                <a:ext uri="{FF2B5EF4-FFF2-40B4-BE49-F238E27FC236}">
                  <a16:creationId xmlns:a16="http://schemas.microsoft.com/office/drawing/2014/main" id="{16999D83-2765-B86A-BD96-3134AC010A99}"/>
                </a:ext>
              </a:extLst>
            </p:cNvPr>
            <p:cNvCxnSpPr>
              <a:stCxn id="933" idx="0"/>
              <a:endCxn id="920" idx="4"/>
            </p:cNvCxnSpPr>
            <p:nvPr/>
          </p:nvCxnSpPr>
          <p:spPr>
            <a:xfrm flipV="1">
              <a:off x="6348147"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直线箭头连接符 719">
              <a:extLst>
                <a:ext uri="{FF2B5EF4-FFF2-40B4-BE49-F238E27FC236}">
                  <a16:creationId xmlns:a16="http://schemas.microsoft.com/office/drawing/2014/main" id="{DD900EA1-9960-36BA-8B66-58A0AC800025}"/>
                </a:ext>
              </a:extLst>
            </p:cNvPr>
            <p:cNvCxnSpPr>
              <a:stCxn id="933" idx="0"/>
              <a:endCxn id="919" idx="4"/>
            </p:cNvCxnSpPr>
            <p:nvPr/>
          </p:nvCxnSpPr>
          <p:spPr>
            <a:xfrm flipV="1">
              <a:off x="6348147"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1" name="直线箭头连接符 720">
              <a:extLst>
                <a:ext uri="{FF2B5EF4-FFF2-40B4-BE49-F238E27FC236}">
                  <a16:creationId xmlns:a16="http://schemas.microsoft.com/office/drawing/2014/main" id="{CB003DFE-1901-F951-F9C9-39E5E0DB1733}"/>
                </a:ext>
              </a:extLst>
            </p:cNvPr>
            <p:cNvCxnSpPr>
              <a:stCxn id="933" idx="0"/>
              <a:endCxn id="918" idx="4"/>
            </p:cNvCxnSpPr>
            <p:nvPr/>
          </p:nvCxnSpPr>
          <p:spPr>
            <a:xfrm flipV="1">
              <a:off x="6348147" y="4621875"/>
              <a:ext cx="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2" name="直线箭头连接符 721">
              <a:extLst>
                <a:ext uri="{FF2B5EF4-FFF2-40B4-BE49-F238E27FC236}">
                  <a16:creationId xmlns:a16="http://schemas.microsoft.com/office/drawing/2014/main" id="{1B080627-D7B0-0BBD-8F49-6A2E8ABFEB7E}"/>
                </a:ext>
              </a:extLst>
            </p:cNvPr>
            <p:cNvCxnSpPr>
              <a:stCxn id="933" idx="0"/>
              <a:endCxn id="916" idx="4"/>
            </p:cNvCxnSpPr>
            <p:nvPr/>
          </p:nvCxnSpPr>
          <p:spPr>
            <a:xfrm flipH="1" flipV="1">
              <a:off x="501535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3" name="直线箭头连接符 722">
              <a:extLst>
                <a:ext uri="{FF2B5EF4-FFF2-40B4-BE49-F238E27FC236}">
                  <a16:creationId xmlns:a16="http://schemas.microsoft.com/office/drawing/2014/main" id="{D4E81353-7293-A242-4B4B-B01AAACF75BD}"/>
                </a:ext>
              </a:extLst>
            </p:cNvPr>
            <p:cNvCxnSpPr>
              <a:stCxn id="913" idx="0"/>
            </p:cNvCxnSpPr>
            <p:nvPr/>
          </p:nvCxnSpPr>
          <p:spPr>
            <a:xfrm flipV="1">
              <a:off x="3228167"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4" name="直线箭头连接符 723">
              <a:extLst>
                <a:ext uri="{FF2B5EF4-FFF2-40B4-BE49-F238E27FC236}">
                  <a16:creationId xmlns:a16="http://schemas.microsoft.com/office/drawing/2014/main" id="{DA997381-B15C-8CEB-DBE2-35ED5700C7C1}"/>
                </a:ext>
              </a:extLst>
            </p:cNvPr>
            <p:cNvCxnSpPr>
              <a:stCxn id="913" idx="0"/>
            </p:cNvCxnSpPr>
            <p:nvPr/>
          </p:nvCxnSpPr>
          <p:spPr>
            <a:xfrm flipV="1">
              <a:off x="322816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5" name="直线箭头连接符 724">
              <a:extLst>
                <a:ext uri="{FF2B5EF4-FFF2-40B4-BE49-F238E27FC236}">
                  <a16:creationId xmlns:a16="http://schemas.microsoft.com/office/drawing/2014/main" id="{B1DDDB8E-A749-D222-22F5-0C4ABFD53CBE}"/>
                </a:ext>
              </a:extLst>
            </p:cNvPr>
            <p:cNvCxnSpPr>
              <a:stCxn id="913" idx="0"/>
            </p:cNvCxnSpPr>
            <p:nvPr/>
          </p:nvCxnSpPr>
          <p:spPr>
            <a:xfrm flipV="1">
              <a:off x="322816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6" name="直线箭头连接符 725">
              <a:extLst>
                <a:ext uri="{FF2B5EF4-FFF2-40B4-BE49-F238E27FC236}">
                  <a16:creationId xmlns:a16="http://schemas.microsoft.com/office/drawing/2014/main" id="{F6C9901A-FC5C-9263-D370-429F4BDA5D62}"/>
                </a:ext>
              </a:extLst>
            </p:cNvPr>
            <p:cNvCxnSpPr>
              <a:stCxn id="913" idx="0"/>
            </p:cNvCxnSpPr>
            <p:nvPr/>
          </p:nvCxnSpPr>
          <p:spPr>
            <a:xfrm flipV="1">
              <a:off x="322816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7" name="直线箭头连接符 726">
              <a:extLst>
                <a:ext uri="{FF2B5EF4-FFF2-40B4-BE49-F238E27FC236}">
                  <a16:creationId xmlns:a16="http://schemas.microsoft.com/office/drawing/2014/main" id="{A0426833-014F-E0B4-2AD1-DD04688D5940}"/>
                </a:ext>
              </a:extLst>
            </p:cNvPr>
            <p:cNvCxnSpPr>
              <a:stCxn id="913" idx="0"/>
            </p:cNvCxnSpPr>
            <p:nvPr/>
          </p:nvCxnSpPr>
          <p:spPr>
            <a:xfrm flipV="1">
              <a:off x="322816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8" name="直线箭头连接符 727">
              <a:extLst>
                <a:ext uri="{FF2B5EF4-FFF2-40B4-BE49-F238E27FC236}">
                  <a16:creationId xmlns:a16="http://schemas.microsoft.com/office/drawing/2014/main" id="{20E6C829-0C4B-462A-9319-C5149302AAAB}"/>
                </a:ext>
              </a:extLst>
            </p:cNvPr>
            <p:cNvCxnSpPr>
              <a:stCxn id="913" idx="0"/>
            </p:cNvCxnSpPr>
            <p:nvPr/>
          </p:nvCxnSpPr>
          <p:spPr>
            <a:xfrm flipV="1">
              <a:off x="3228167" y="322124"/>
              <a:ext cx="666403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9" name="直线箭头连接符 728">
              <a:extLst>
                <a:ext uri="{FF2B5EF4-FFF2-40B4-BE49-F238E27FC236}">
                  <a16:creationId xmlns:a16="http://schemas.microsoft.com/office/drawing/2014/main" id="{41255345-0071-FEF7-7771-6850FE3F9283}"/>
                </a:ext>
              </a:extLst>
            </p:cNvPr>
            <p:cNvCxnSpPr>
              <a:stCxn id="915" idx="0"/>
            </p:cNvCxnSpPr>
            <p:nvPr/>
          </p:nvCxnSpPr>
          <p:spPr>
            <a:xfrm flipH="1" flipV="1">
              <a:off x="322816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0" name="直线箭头连接符 729">
              <a:extLst>
                <a:ext uri="{FF2B5EF4-FFF2-40B4-BE49-F238E27FC236}">
                  <a16:creationId xmlns:a16="http://schemas.microsoft.com/office/drawing/2014/main" id="{DF3F50D8-720B-17A8-4CC9-8F512D3D5804}"/>
                </a:ext>
              </a:extLst>
            </p:cNvPr>
            <p:cNvCxnSpPr>
              <a:stCxn id="915" idx="0"/>
            </p:cNvCxnSpPr>
            <p:nvPr/>
          </p:nvCxnSpPr>
          <p:spPr>
            <a:xfrm flipV="1">
              <a:off x="4560977"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1" name="直线箭头连接符 730">
              <a:extLst>
                <a:ext uri="{FF2B5EF4-FFF2-40B4-BE49-F238E27FC236}">
                  <a16:creationId xmlns:a16="http://schemas.microsoft.com/office/drawing/2014/main" id="{051F2C10-D26A-777D-FD53-40A345C70C35}"/>
                </a:ext>
              </a:extLst>
            </p:cNvPr>
            <p:cNvCxnSpPr>
              <a:stCxn id="915" idx="0"/>
            </p:cNvCxnSpPr>
            <p:nvPr/>
          </p:nvCxnSpPr>
          <p:spPr>
            <a:xfrm flipV="1">
              <a:off x="456097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2" name="直线箭头连接符 731">
              <a:extLst>
                <a:ext uri="{FF2B5EF4-FFF2-40B4-BE49-F238E27FC236}">
                  <a16:creationId xmlns:a16="http://schemas.microsoft.com/office/drawing/2014/main" id="{8B14DE3C-AFFD-8C7A-6F12-8837D50420C4}"/>
                </a:ext>
              </a:extLst>
            </p:cNvPr>
            <p:cNvCxnSpPr>
              <a:stCxn id="916" idx="0"/>
            </p:cNvCxnSpPr>
            <p:nvPr/>
          </p:nvCxnSpPr>
          <p:spPr>
            <a:xfrm flipV="1">
              <a:off x="5893788"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3" name="直线箭头连接符 732">
              <a:extLst>
                <a:ext uri="{FF2B5EF4-FFF2-40B4-BE49-F238E27FC236}">
                  <a16:creationId xmlns:a16="http://schemas.microsoft.com/office/drawing/2014/main" id="{225DF8D3-A3C7-B42C-0875-58CE25951588}"/>
                </a:ext>
              </a:extLst>
            </p:cNvPr>
            <p:cNvCxnSpPr>
              <a:stCxn id="915" idx="0"/>
            </p:cNvCxnSpPr>
            <p:nvPr/>
          </p:nvCxnSpPr>
          <p:spPr>
            <a:xfrm flipV="1">
              <a:off x="456097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4" name="直线箭头连接符 733">
              <a:extLst>
                <a:ext uri="{FF2B5EF4-FFF2-40B4-BE49-F238E27FC236}">
                  <a16:creationId xmlns:a16="http://schemas.microsoft.com/office/drawing/2014/main" id="{4E856CEC-76D6-E4E0-1B79-1E13F84F708C}"/>
                </a:ext>
              </a:extLst>
            </p:cNvPr>
            <p:cNvCxnSpPr>
              <a:stCxn id="915" idx="0"/>
            </p:cNvCxnSpPr>
            <p:nvPr/>
          </p:nvCxnSpPr>
          <p:spPr>
            <a:xfrm flipV="1">
              <a:off x="456097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5" name="直线箭头连接符 734">
              <a:extLst>
                <a:ext uri="{FF2B5EF4-FFF2-40B4-BE49-F238E27FC236}">
                  <a16:creationId xmlns:a16="http://schemas.microsoft.com/office/drawing/2014/main" id="{C9C745CD-A39B-2A89-1E02-1A53DC78C4E2}"/>
                </a:ext>
              </a:extLst>
            </p:cNvPr>
            <p:cNvCxnSpPr>
              <a:stCxn id="915" idx="0"/>
            </p:cNvCxnSpPr>
            <p:nvPr/>
          </p:nvCxnSpPr>
          <p:spPr>
            <a:xfrm flipV="1">
              <a:off x="456097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6" name="直线箭头连接符 735">
              <a:extLst>
                <a:ext uri="{FF2B5EF4-FFF2-40B4-BE49-F238E27FC236}">
                  <a16:creationId xmlns:a16="http://schemas.microsoft.com/office/drawing/2014/main" id="{AF287663-9DAF-F690-9029-73C4B7C3A3DE}"/>
                </a:ext>
              </a:extLst>
            </p:cNvPr>
            <p:cNvCxnSpPr>
              <a:stCxn id="916" idx="0"/>
            </p:cNvCxnSpPr>
            <p:nvPr/>
          </p:nvCxnSpPr>
          <p:spPr>
            <a:xfrm flipH="1" flipV="1">
              <a:off x="322816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7" name="直线箭头连接符 736">
              <a:extLst>
                <a:ext uri="{FF2B5EF4-FFF2-40B4-BE49-F238E27FC236}">
                  <a16:creationId xmlns:a16="http://schemas.microsoft.com/office/drawing/2014/main" id="{4DB5A2DE-D8F8-7B8C-3242-006CE4166C69}"/>
                </a:ext>
              </a:extLst>
            </p:cNvPr>
            <p:cNvCxnSpPr>
              <a:stCxn id="916" idx="0"/>
            </p:cNvCxnSpPr>
            <p:nvPr/>
          </p:nvCxnSpPr>
          <p:spPr>
            <a:xfrm flipH="1" flipV="1">
              <a:off x="456097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直线箭头连接符 737">
              <a:extLst>
                <a:ext uri="{FF2B5EF4-FFF2-40B4-BE49-F238E27FC236}">
                  <a16:creationId xmlns:a16="http://schemas.microsoft.com/office/drawing/2014/main" id="{AFB3D0AE-FE23-8786-3B1C-6569FCE8341D}"/>
                </a:ext>
              </a:extLst>
            </p:cNvPr>
            <p:cNvCxnSpPr>
              <a:stCxn id="916" idx="0"/>
            </p:cNvCxnSpPr>
            <p:nvPr/>
          </p:nvCxnSpPr>
          <p:spPr>
            <a:xfrm flipV="1">
              <a:off x="5893788"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9" name="直线箭头连接符 738">
              <a:extLst>
                <a:ext uri="{FF2B5EF4-FFF2-40B4-BE49-F238E27FC236}">
                  <a16:creationId xmlns:a16="http://schemas.microsoft.com/office/drawing/2014/main" id="{DCD5AEE3-6225-47BE-BE2E-903324B594F6}"/>
                </a:ext>
              </a:extLst>
            </p:cNvPr>
            <p:cNvCxnSpPr>
              <a:stCxn id="916" idx="0"/>
            </p:cNvCxnSpPr>
            <p:nvPr/>
          </p:nvCxnSpPr>
          <p:spPr>
            <a:xfrm flipV="1">
              <a:off x="5893788"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0" name="直线箭头连接符 739">
              <a:extLst>
                <a:ext uri="{FF2B5EF4-FFF2-40B4-BE49-F238E27FC236}">
                  <a16:creationId xmlns:a16="http://schemas.microsoft.com/office/drawing/2014/main" id="{960451A7-AFE3-0E0E-9C5C-E5E761CAFEC3}"/>
                </a:ext>
              </a:extLst>
            </p:cNvPr>
            <p:cNvCxnSpPr>
              <a:stCxn id="916" idx="0"/>
            </p:cNvCxnSpPr>
            <p:nvPr/>
          </p:nvCxnSpPr>
          <p:spPr>
            <a:xfrm flipV="1">
              <a:off x="5893788"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1" name="直线箭头连接符 740">
              <a:extLst>
                <a:ext uri="{FF2B5EF4-FFF2-40B4-BE49-F238E27FC236}">
                  <a16:creationId xmlns:a16="http://schemas.microsoft.com/office/drawing/2014/main" id="{B9B35EB4-1E30-1F97-A0EE-628B9AB118A5}"/>
                </a:ext>
              </a:extLst>
            </p:cNvPr>
            <p:cNvCxnSpPr>
              <a:stCxn id="918" idx="0"/>
            </p:cNvCxnSpPr>
            <p:nvPr/>
          </p:nvCxnSpPr>
          <p:spPr>
            <a:xfrm flipH="1" flipV="1">
              <a:off x="322816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2" name="直线箭头连接符 741">
              <a:extLst>
                <a:ext uri="{FF2B5EF4-FFF2-40B4-BE49-F238E27FC236}">
                  <a16:creationId xmlns:a16="http://schemas.microsoft.com/office/drawing/2014/main" id="{946B0259-C213-BAD1-0AC1-F15E5213832E}"/>
                </a:ext>
              </a:extLst>
            </p:cNvPr>
            <p:cNvCxnSpPr>
              <a:stCxn id="918" idx="0"/>
            </p:cNvCxnSpPr>
            <p:nvPr/>
          </p:nvCxnSpPr>
          <p:spPr>
            <a:xfrm flipH="1" flipV="1">
              <a:off x="456097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直线箭头连接符 742">
              <a:extLst>
                <a:ext uri="{FF2B5EF4-FFF2-40B4-BE49-F238E27FC236}">
                  <a16:creationId xmlns:a16="http://schemas.microsoft.com/office/drawing/2014/main" id="{C9270996-91FE-7C71-6780-6825AC470E12}"/>
                </a:ext>
              </a:extLst>
            </p:cNvPr>
            <p:cNvCxnSpPr>
              <a:stCxn id="918" idx="0"/>
            </p:cNvCxnSpPr>
            <p:nvPr/>
          </p:nvCxnSpPr>
          <p:spPr>
            <a:xfrm flipH="1" flipV="1">
              <a:off x="5893788"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直线箭头连接符 743">
              <a:extLst>
                <a:ext uri="{FF2B5EF4-FFF2-40B4-BE49-F238E27FC236}">
                  <a16:creationId xmlns:a16="http://schemas.microsoft.com/office/drawing/2014/main" id="{A9E00932-7D61-099F-2626-5ED06FC511A5}"/>
                </a:ext>
              </a:extLst>
            </p:cNvPr>
            <p:cNvCxnSpPr>
              <a:stCxn id="918" idx="0"/>
            </p:cNvCxnSpPr>
            <p:nvPr/>
          </p:nvCxnSpPr>
          <p:spPr>
            <a:xfrm flipV="1">
              <a:off x="722658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直线箭头连接符 744">
              <a:extLst>
                <a:ext uri="{FF2B5EF4-FFF2-40B4-BE49-F238E27FC236}">
                  <a16:creationId xmlns:a16="http://schemas.microsoft.com/office/drawing/2014/main" id="{420D1E4B-AFCB-7510-2FFD-BE2CED4A3384}"/>
                </a:ext>
              </a:extLst>
            </p:cNvPr>
            <p:cNvCxnSpPr>
              <a:stCxn id="919" idx="0"/>
            </p:cNvCxnSpPr>
            <p:nvPr/>
          </p:nvCxnSpPr>
          <p:spPr>
            <a:xfrm flipH="1" flipV="1">
              <a:off x="322816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直线箭头连接符 745">
              <a:extLst>
                <a:ext uri="{FF2B5EF4-FFF2-40B4-BE49-F238E27FC236}">
                  <a16:creationId xmlns:a16="http://schemas.microsoft.com/office/drawing/2014/main" id="{5ED1960C-A66A-8030-CC48-3155229B2294}"/>
                </a:ext>
              </a:extLst>
            </p:cNvPr>
            <p:cNvCxnSpPr>
              <a:stCxn id="918" idx="0"/>
            </p:cNvCxnSpPr>
            <p:nvPr/>
          </p:nvCxnSpPr>
          <p:spPr>
            <a:xfrm flipV="1">
              <a:off x="722658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直线箭头连接符 746">
              <a:extLst>
                <a:ext uri="{FF2B5EF4-FFF2-40B4-BE49-F238E27FC236}">
                  <a16:creationId xmlns:a16="http://schemas.microsoft.com/office/drawing/2014/main" id="{A7970508-19A7-4C7E-48FF-279F107AA355}"/>
                </a:ext>
              </a:extLst>
            </p:cNvPr>
            <p:cNvCxnSpPr>
              <a:stCxn id="918" idx="0"/>
            </p:cNvCxnSpPr>
            <p:nvPr/>
          </p:nvCxnSpPr>
          <p:spPr>
            <a:xfrm flipV="1">
              <a:off x="7226584"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直线箭头连接符 747">
              <a:extLst>
                <a:ext uri="{FF2B5EF4-FFF2-40B4-BE49-F238E27FC236}">
                  <a16:creationId xmlns:a16="http://schemas.microsoft.com/office/drawing/2014/main" id="{33626974-3537-C8F6-D3C0-BF553FEEDFB1}"/>
                </a:ext>
              </a:extLst>
            </p:cNvPr>
            <p:cNvCxnSpPr>
              <a:stCxn id="919" idx="0"/>
            </p:cNvCxnSpPr>
            <p:nvPr/>
          </p:nvCxnSpPr>
          <p:spPr>
            <a:xfrm flipH="1" flipV="1">
              <a:off x="5893788"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直线箭头连接符 748">
              <a:extLst>
                <a:ext uri="{FF2B5EF4-FFF2-40B4-BE49-F238E27FC236}">
                  <a16:creationId xmlns:a16="http://schemas.microsoft.com/office/drawing/2014/main" id="{D2342543-3DE7-C0BA-4FA1-2153C4E960EE}"/>
                </a:ext>
              </a:extLst>
            </p:cNvPr>
            <p:cNvCxnSpPr>
              <a:stCxn id="919" idx="0"/>
            </p:cNvCxnSpPr>
            <p:nvPr/>
          </p:nvCxnSpPr>
          <p:spPr>
            <a:xfrm flipH="1" flipV="1">
              <a:off x="722658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0" name="直线箭头连接符 749">
              <a:extLst>
                <a:ext uri="{FF2B5EF4-FFF2-40B4-BE49-F238E27FC236}">
                  <a16:creationId xmlns:a16="http://schemas.microsoft.com/office/drawing/2014/main" id="{7A1AB599-C2B5-55A9-3347-B214DF5042F7}"/>
                </a:ext>
              </a:extLst>
            </p:cNvPr>
            <p:cNvCxnSpPr>
              <a:stCxn id="919" idx="0"/>
            </p:cNvCxnSpPr>
            <p:nvPr/>
          </p:nvCxnSpPr>
          <p:spPr>
            <a:xfrm flipV="1">
              <a:off x="855939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1" name="直线箭头连接符 750">
              <a:extLst>
                <a:ext uri="{FF2B5EF4-FFF2-40B4-BE49-F238E27FC236}">
                  <a16:creationId xmlns:a16="http://schemas.microsoft.com/office/drawing/2014/main" id="{7E69B9DF-F952-B3C1-3D42-EF27F6925129}"/>
                </a:ext>
              </a:extLst>
            </p:cNvPr>
            <p:cNvCxnSpPr>
              <a:stCxn id="919" idx="0"/>
            </p:cNvCxnSpPr>
            <p:nvPr/>
          </p:nvCxnSpPr>
          <p:spPr>
            <a:xfrm flipV="1">
              <a:off x="855939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2" name="直线箭头连接符 751">
              <a:extLst>
                <a:ext uri="{FF2B5EF4-FFF2-40B4-BE49-F238E27FC236}">
                  <a16:creationId xmlns:a16="http://schemas.microsoft.com/office/drawing/2014/main" id="{F98AD898-50CC-C8F7-24E6-E66629FA8901}"/>
                </a:ext>
              </a:extLst>
            </p:cNvPr>
            <p:cNvCxnSpPr>
              <a:stCxn id="920" idx="0"/>
            </p:cNvCxnSpPr>
            <p:nvPr/>
          </p:nvCxnSpPr>
          <p:spPr>
            <a:xfrm flipH="1" flipV="1">
              <a:off x="5893788"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3" name="直线箭头连接符 752">
              <a:extLst>
                <a:ext uri="{FF2B5EF4-FFF2-40B4-BE49-F238E27FC236}">
                  <a16:creationId xmlns:a16="http://schemas.microsoft.com/office/drawing/2014/main" id="{99F0EFEA-5959-5BDE-4F84-97F24ABBD95F}"/>
                </a:ext>
              </a:extLst>
            </p:cNvPr>
            <p:cNvCxnSpPr>
              <a:stCxn id="920" idx="0"/>
            </p:cNvCxnSpPr>
            <p:nvPr/>
          </p:nvCxnSpPr>
          <p:spPr>
            <a:xfrm flipH="1" flipV="1">
              <a:off x="7226584"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4" name="直线箭头连接符 753">
              <a:extLst>
                <a:ext uri="{FF2B5EF4-FFF2-40B4-BE49-F238E27FC236}">
                  <a16:creationId xmlns:a16="http://schemas.microsoft.com/office/drawing/2014/main" id="{C6FBFB13-8456-E18E-3423-15284EEE58A4}"/>
                </a:ext>
              </a:extLst>
            </p:cNvPr>
            <p:cNvCxnSpPr>
              <a:stCxn id="920" idx="0"/>
            </p:cNvCxnSpPr>
            <p:nvPr/>
          </p:nvCxnSpPr>
          <p:spPr>
            <a:xfrm flipH="1" flipV="1">
              <a:off x="855939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5" name="直线箭头连接符 754">
              <a:extLst>
                <a:ext uri="{FF2B5EF4-FFF2-40B4-BE49-F238E27FC236}">
                  <a16:creationId xmlns:a16="http://schemas.microsoft.com/office/drawing/2014/main" id="{A32F0553-BCB1-4523-E5DE-2678C6984132}"/>
                </a:ext>
              </a:extLst>
            </p:cNvPr>
            <p:cNvCxnSpPr>
              <a:stCxn id="920" idx="0"/>
            </p:cNvCxnSpPr>
            <p:nvPr/>
          </p:nvCxnSpPr>
          <p:spPr>
            <a:xfrm flipV="1">
              <a:off x="989220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6" name="任意形状 755">
              <a:extLst>
                <a:ext uri="{FF2B5EF4-FFF2-40B4-BE49-F238E27FC236}">
                  <a16:creationId xmlns:a16="http://schemas.microsoft.com/office/drawing/2014/main" id="{7A9BAF46-84CD-3D19-813F-4D057C49ACBA}"/>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7" name="任意形状 756">
              <a:extLst>
                <a:ext uri="{FF2B5EF4-FFF2-40B4-BE49-F238E27FC236}">
                  <a16:creationId xmlns:a16="http://schemas.microsoft.com/office/drawing/2014/main" id="{30572D8B-F64E-0BAF-DE3D-15F61A1F881D}"/>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8" name="任意形状 757">
              <a:extLst>
                <a:ext uri="{FF2B5EF4-FFF2-40B4-BE49-F238E27FC236}">
                  <a16:creationId xmlns:a16="http://schemas.microsoft.com/office/drawing/2014/main" id="{3DED6F2B-82AA-DFAF-117E-79B4109CFA80}"/>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9" name="任意形状 758">
              <a:extLst>
                <a:ext uri="{FF2B5EF4-FFF2-40B4-BE49-F238E27FC236}">
                  <a16:creationId xmlns:a16="http://schemas.microsoft.com/office/drawing/2014/main" id="{2A378497-5759-B4BD-FD08-3710D2FEE7AD}"/>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0" name="任意形状 759">
              <a:extLst>
                <a:ext uri="{FF2B5EF4-FFF2-40B4-BE49-F238E27FC236}">
                  <a16:creationId xmlns:a16="http://schemas.microsoft.com/office/drawing/2014/main" id="{4EF12326-C078-514C-D788-5904174476E9}"/>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1" name="任意形状 760">
              <a:extLst>
                <a:ext uri="{FF2B5EF4-FFF2-40B4-BE49-F238E27FC236}">
                  <a16:creationId xmlns:a16="http://schemas.microsoft.com/office/drawing/2014/main" id="{929F74F4-9548-87F1-0990-0408AB6E3933}"/>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2" name="任意形状 761">
              <a:extLst>
                <a:ext uri="{FF2B5EF4-FFF2-40B4-BE49-F238E27FC236}">
                  <a16:creationId xmlns:a16="http://schemas.microsoft.com/office/drawing/2014/main" id="{94EE6309-C434-65F8-68E1-8F9CCC1CFC8E}"/>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3" name="任意形状 762">
              <a:extLst>
                <a:ext uri="{FF2B5EF4-FFF2-40B4-BE49-F238E27FC236}">
                  <a16:creationId xmlns:a16="http://schemas.microsoft.com/office/drawing/2014/main" id="{0BDC5CA6-8DDC-85DD-AFF3-3D07AA3EF2D8}"/>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4" name="任意形状 763">
              <a:extLst>
                <a:ext uri="{FF2B5EF4-FFF2-40B4-BE49-F238E27FC236}">
                  <a16:creationId xmlns:a16="http://schemas.microsoft.com/office/drawing/2014/main" id="{1E3E32E8-A385-1929-94C1-E3301E4785CD}"/>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5" name="任意形状 764">
              <a:extLst>
                <a:ext uri="{FF2B5EF4-FFF2-40B4-BE49-F238E27FC236}">
                  <a16:creationId xmlns:a16="http://schemas.microsoft.com/office/drawing/2014/main" id="{090A15D6-C218-BF72-CAB0-1A843C600E19}"/>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6" name="任意形状 765">
              <a:extLst>
                <a:ext uri="{FF2B5EF4-FFF2-40B4-BE49-F238E27FC236}">
                  <a16:creationId xmlns:a16="http://schemas.microsoft.com/office/drawing/2014/main" id="{8F1C0C52-386C-ECA0-7096-B095B20058D6}"/>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7" name="任意形状 766">
              <a:extLst>
                <a:ext uri="{FF2B5EF4-FFF2-40B4-BE49-F238E27FC236}">
                  <a16:creationId xmlns:a16="http://schemas.microsoft.com/office/drawing/2014/main" id="{2176E84E-2510-28E0-9A93-34D2EF3C247E}"/>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8" name="任意形状 767">
              <a:extLst>
                <a:ext uri="{FF2B5EF4-FFF2-40B4-BE49-F238E27FC236}">
                  <a16:creationId xmlns:a16="http://schemas.microsoft.com/office/drawing/2014/main" id="{3854698E-07C8-A4BE-6FFF-91064421A088}"/>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9" name="任意形状 768">
              <a:extLst>
                <a:ext uri="{FF2B5EF4-FFF2-40B4-BE49-F238E27FC236}">
                  <a16:creationId xmlns:a16="http://schemas.microsoft.com/office/drawing/2014/main" id="{B342D969-F994-5337-4502-2C7E4C76BE32}"/>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0" name="任意形状 769">
              <a:extLst>
                <a:ext uri="{FF2B5EF4-FFF2-40B4-BE49-F238E27FC236}">
                  <a16:creationId xmlns:a16="http://schemas.microsoft.com/office/drawing/2014/main" id="{A933D507-6A43-28F9-610B-79CE12AF9097}"/>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1" name="任意形状 770">
              <a:extLst>
                <a:ext uri="{FF2B5EF4-FFF2-40B4-BE49-F238E27FC236}">
                  <a16:creationId xmlns:a16="http://schemas.microsoft.com/office/drawing/2014/main" id="{B5DEAB57-EE77-5C28-9540-7359742D4D5A}"/>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2" name="任意形状 771">
              <a:extLst>
                <a:ext uri="{FF2B5EF4-FFF2-40B4-BE49-F238E27FC236}">
                  <a16:creationId xmlns:a16="http://schemas.microsoft.com/office/drawing/2014/main" id="{A2E5DCC0-5C47-2FE4-EBC8-C99E94E8CFDE}"/>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3" name="任意形状 772">
              <a:extLst>
                <a:ext uri="{FF2B5EF4-FFF2-40B4-BE49-F238E27FC236}">
                  <a16:creationId xmlns:a16="http://schemas.microsoft.com/office/drawing/2014/main" id="{859ED153-9AEE-D3CA-A1BD-260AB1672BB6}"/>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4" name="任意形状 773">
              <a:extLst>
                <a:ext uri="{FF2B5EF4-FFF2-40B4-BE49-F238E27FC236}">
                  <a16:creationId xmlns:a16="http://schemas.microsoft.com/office/drawing/2014/main" id="{8836C19D-9146-0633-E71C-726318D21D60}"/>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5" name="直线箭头连接符 774">
              <a:extLst>
                <a:ext uri="{FF2B5EF4-FFF2-40B4-BE49-F238E27FC236}">
                  <a16:creationId xmlns:a16="http://schemas.microsoft.com/office/drawing/2014/main" id="{58249185-9B64-F8D3-CC14-CE0F42B928F5}"/>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6" name="直线箭头连接符 775">
              <a:extLst>
                <a:ext uri="{FF2B5EF4-FFF2-40B4-BE49-F238E27FC236}">
                  <a16:creationId xmlns:a16="http://schemas.microsoft.com/office/drawing/2014/main" id="{B7BE9A29-A473-E9B2-5EE9-BECBB29A975E}"/>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直线箭头连接符 776">
              <a:extLst>
                <a:ext uri="{FF2B5EF4-FFF2-40B4-BE49-F238E27FC236}">
                  <a16:creationId xmlns:a16="http://schemas.microsoft.com/office/drawing/2014/main" id="{A18A0106-0D58-71C4-5FBE-8450F4ADA89A}"/>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8" name="直线箭头连接符 777">
              <a:extLst>
                <a:ext uri="{FF2B5EF4-FFF2-40B4-BE49-F238E27FC236}">
                  <a16:creationId xmlns:a16="http://schemas.microsoft.com/office/drawing/2014/main" id="{1DE6F234-75A6-9075-4C3D-9085015AF11D}"/>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9" name="直线箭头连接符 778">
              <a:extLst>
                <a:ext uri="{FF2B5EF4-FFF2-40B4-BE49-F238E27FC236}">
                  <a16:creationId xmlns:a16="http://schemas.microsoft.com/office/drawing/2014/main" id="{083574D4-C5C3-7065-865A-1A27018CA119}"/>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0" name="直线箭头连接符 779">
              <a:extLst>
                <a:ext uri="{FF2B5EF4-FFF2-40B4-BE49-F238E27FC236}">
                  <a16:creationId xmlns:a16="http://schemas.microsoft.com/office/drawing/2014/main" id="{05686856-9076-35FD-E03F-3F94871F785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直线箭头连接符 780">
              <a:extLst>
                <a:ext uri="{FF2B5EF4-FFF2-40B4-BE49-F238E27FC236}">
                  <a16:creationId xmlns:a16="http://schemas.microsoft.com/office/drawing/2014/main" id="{7A22559F-B355-1AE9-10B0-D64BD9C7829F}"/>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直线箭头连接符 781">
              <a:extLst>
                <a:ext uri="{FF2B5EF4-FFF2-40B4-BE49-F238E27FC236}">
                  <a16:creationId xmlns:a16="http://schemas.microsoft.com/office/drawing/2014/main" id="{5EA6974F-0C9D-C8C4-5B0A-7B10CAD9D5F9}"/>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3" name="直线箭头连接符 782">
              <a:extLst>
                <a:ext uri="{FF2B5EF4-FFF2-40B4-BE49-F238E27FC236}">
                  <a16:creationId xmlns:a16="http://schemas.microsoft.com/office/drawing/2014/main" id="{95E4C141-495B-2BF5-F1D6-D3307AB4CCDF}"/>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直线箭头连接符 783">
              <a:extLst>
                <a:ext uri="{FF2B5EF4-FFF2-40B4-BE49-F238E27FC236}">
                  <a16:creationId xmlns:a16="http://schemas.microsoft.com/office/drawing/2014/main" id="{B7E2AAC7-E678-F451-E583-52F86C7E4FD5}"/>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5" name="直线箭头连接符 784">
              <a:extLst>
                <a:ext uri="{FF2B5EF4-FFF2-40B4-BE49-F238E27FC236}">
                  <a16:creationId xmlns:a16="http://schemas.microsoft.com/office/drawing/2014/main" id="{8DB9CB26-44BF-D60C-63A8-D66D91377382}"/>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6" name="直线箭头连接符 785">
              <a:extLst>
                <a:ext uri="{FF2B5EF4-FFF2-40B4-BE49-F238E27FC236}">
                  <a16:creationId xmlns:a16="http://schemas.microsoft.com/office/drawing/2014/main" id="{EF2026FC-602B-4759-9125-0D1B996C483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直线箭头连接符 786">
              <a:extLst>
                <a:ext uri="{FF2B5EF4-FFF2-40B4-BE49-F238E27FC236}">
                  <a16:creationId xmlns:a16="http://schemas.microsoft.com/office/drawing/2014/main" id="{B309DBC3-A399-148A-4E27-0D446649CBC1}"/>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直线箭头连接符 787">
              <a:extLst>
                <a:ext uri="{FF2B5EF4-FFF2-40B4-BE49-F238E27FC236}">
                  <a16:creationId xmlns:a16="http://schemas.microsoft.com/office/drawing/2014/main" id="{FC06E29D-E4D4-4600-B9CE-0B51AE83D118}"/>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直线箭头连接符 788">
              <a:extLst>
                <a:ext uri="{FF2B5EF4-FFF2-40B4-BE49-F238E27FC236}">
                  <a16:creationId xmlns:a16="http://schemas.microsoft.com/office/drawing/2014/main" id="{023E2A8D-F835-CC8F-05F5-4E1F7929488C}"/>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直线箭头连接符 789">
              <a:extLst>
                <a:ext uri="{FF2B5EF4-FFF2-40B4-BE49-F238E27FC236}">
                  <a16:creationId xmlns:a16="http://schemas.microsoft.com/office/drawing/2014/main" id="{02380580-F3CA-0CD8-3658-8658A1C8AFF5}"/>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直线箭头连接符 790">
              <a:extLst>
                <a:ext uri="{FF2B5EF4-FFF2-40B4-BE49-F238E27FC236}">
                  <a16:creationId xmlns:a16="http://schemas.microsoft.com/office/drawing/2014/main" id="{6D0ECF0A-3727-C066-E390-4EA1C340A3B1}"/>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直线箭头连接符 791">
              <a:extLst>
                <a:ext uri="{FF2B5EF4-FFF2-40B4-BE49-F238E27FC236}">
                  <a16:creationId xmlns:a16="http://schemas.microsoft.com/office/drawing/2014/main" id="{BC1960B5-A3B3-28A9-373F-ECC2A00EC09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直线箭头连接符 792">
              <a:extLst>
                <a:ext uri="{FF2B5EF4-FFF2-40B4-BE49-F238E27FC236}">
                  <a16:creationId xmlns:a16="http://schemas.microsoft.com/office/drawing/2014/main" id="{375C200A-5251-CA5F-4B6F-AF186E79C098}"/>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4" name="直线箭头连接符 793">
              <a:extLst>
                <a:ext uri="{FF2B5EF4-FFF2-40B4-BE49-F238E27FC236}">
                  <a16:creationId xmlns:a16="http://schemas.microsoft.com/office/drawing/2014/main" id="{AF1B264B-E7DA-FC24-96DD-AF2C29CCFDE2}"/>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直线箭头连接符 794">
              <a:extLst>
                <a:ext uri="{FF2B5EF4-FFF2-40B4-BE49-F238E27FC236}">
                  <a16:creationId xmlns:a16="http://schemas.microsoft.com/office/drawing/2014/main" id="{A2F845AE-BD71-A140-ED9C-4FB092799C47}"/>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直线箭头连接符 795">
              <a:extLst>
                <a:ext uri="{FF2B5EF4-FFF2-40B4-BE49-F238E27FC236}">
                  <a16:creationId xmlns:a16="http://schemas.microsoft.com/office/drawing/2014/main" id="{4E785766-DA13-E4F1-2C0C-E926418EA29F}"/>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直线箭头连接符 796">
              <a:extLst>
                <a:ext uri="{FF2B5EF4-FFF2-40B4-BE49-F238E27FC236}">
                  <a16:creationId xmlns:a16="http://schemas.microsoft.com/office/drawing/2014/main" id="{B3DAAF21-5A8E-F583-9366-EDDDD0C1CB59}"/>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8" name="直线箭头连接符 797">
              <a:extLst>
                <a:ext uri="{FF2B5EF4-FFF2-40B4-BE49-F238E27FC236}">
                  <a16:creationId xmlns:a16="http://schemas.microsoft.com/office/drawing/2014/main" id="{4055F2E1-E985-981C-CDCB-710A276E0DD9}"/>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直线箭头连接符 798">
              <a:extLst>
                <a:ext uri="{FF2B5EF4-FFF2-40B4-BE49-F238E27FC236}">
                  <a16:creationId xmlns:a16="http://schemas.microsoft.com/office/drawing/2014/main" id="{1781AD2D-F08D-6470-4E54-DB507057597C}"/>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直线箭头连接符 799">
              <a:extLst>
                <a:ext uri="{FF2B5EF4-FFF2-40B4-BE49-F238E27FC236}">
                  <a16:creationId xmlns:a16="http://schemas.microsoft.com/office/drawing/2014/main" id="{86EA3F1B-C4A9-5D58-44C4-27A9678AB20A}"/>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直线箭头连接符 800">
              <a:extLst>
                <a:ext uri="{FF2B5EF4-FFF2-40B4-BE49-F238E27FC236}">
                  <a16:creationId xmlns:a16="http://schemas.microsoft.com/office/drawing/2014/main" id="{61687988-4C88-CC38-A3AB-4E58A07C82A2}"/>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2" name="直线箭头连接符 801">
              <a:extLst>
                <a:ext uri="{FF2B5EF4-FFF2-40B4-BE49-F238E27FC236}">
                  <a16:creationId xmlns:a16="http://schemas.microsoft.com/office/drawing/2014/main" id="{0795D06F-291B-11B5-4AA2-FAEB66F7FC91}"/>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直线箭头连接符 802">
              <a:extLst>
                <a:ext uri="{FF2B5EF4-FFF2-40B4-BE49-F238E27FC236}">
                  <a16:creationId xmlns:a16="http://schemas.microsoft.com/office/drawing/2014/main" id="{505551BA-0E4E-09B1-1111-B7B94404D99E}"/>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直线箭头连接符 803">
              <a:extLst>
                <a:ext uri="{FF2B5EF4-FFF2-40B4-BE49-F238E27FC236}">
                  <a16:creationId xmlns:a16="http://schemas.microsoft.com/office/drawing/2014/main" id="{231B0971-5F76-0B2F-0C16-91C45CF4F0A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直线箭头连接符 804">
              <a:extLst>
                <a:ext uri="{FF2B5EF4-FFF2-40B4-BE49-F238E27FC236}">
                  <a16:creationId xmlns:a16="http://schemas.microsoft.com/office/drawing/2014/main" id="{94EF7615-3F64-A584-A1C4-233814E334BD}"/>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6" name="直线箭头连接符 805">
              <a:extLst>
                <a:ext uri="{FF2B5EF4-FFF2-40B4-BE49-F238E27FC236}">
                  <a16:creationId xmlns:a16="http://schemas.microsoft.com/office/drawing/2014/main" id="{8BF1F946-1721-02D5-1671-A09059522A9E}"/>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直线箭头连接符 806">
              <a:extLst>
                <a:ext uri="{FF2B5EF4-FFF2-40B4-BE49-F238E27FC236}">
                  <a16:creationId xmlns:a16="http://schemas.microsoft.com/office/drawing/2014/main" id="{91623162-F7DA-8882-9F02-13378F170D5A}"/>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8" name="任意形状 807">
              <a:extLst>
                <a:ext uri="{FF2B5EF4-FFF2-40B4-BE49-F238E27FC236}">
                  <a16:creationId xmlns:a16="http://schemas.microsoft.com/office/drawing/2014/main" id="{83AC84FE-3D3E-E521-B20E-C9F5DE263859}"/>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9" name="任意形状 808">
              <a:extLst>
                <a:ext uri="{FF2B5EF4-FFF2-40B4-BE49-F238E27FC236}">
                  <a16:creationId xmlns:a16="http://schemas.microsoft.com/office/drawing/2014/main" id="{26CEFCB0-2DA2-3284-1428-E63B1886AE10}"/>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0" name="任意形状 809">
              <a:extLst>
                <a:ext uri="{FF2B5EF4-FFF2-40B4-BE49-F238E27FC236}">
                  <a16:creationId xmlns:a16="http://schemas.microsoft.com/office/drawing/2014/main" id="{492A7BAF-4260-B927-CC0F-093514D04B33}"/>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1" name="任意形状 810">
              <a:extLst>
                <a:ext uri="{FF2B5EF4-FFF2-40B4-BE49-F238E27FC236}">
                  <a16:creationId xmlns:a16="http://schemas.microsoft.com/office/drawing/2014/main" id="{1533B7CE-AE89-2F8E-B1E6-1E3020CCA08F}"/>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2" name="任意形状 811">
              <a:extLst>
                <a:ext uri="{FF2B5EF4-FFF2-40B4-BE49-F238E27FC236}">
                  <a16:creationId xmlns:a16="http://schemas.microsoft.com/office/drawing/2014/main" id="{66E9342B-7989-8F12-AC34-5934BFE6F131}"/>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3" name="任意形状 812">
              <a:extLst>
                <a:ext uri="{FF2B5EF4-FFF2-40B4-BE49-F238E27FC236}">
                  <a16:creationId xmlns:a16="http://schemas.microsoft.com/office/drawing/2014/main" id="{F34A9A26-344C-3FBA-9D2F-1DCD857D656A}"/>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4" name="任意形状 813">
              <a:extLst>
                <a:ext uri="{FF2B5EF4-FFF2-40B4-BE49-F238E27FC236}">
                  <a16:creationId xmlns:a16="http://schemas.microsoft.com/office/drawing/2014/main" id="{C6FDDDF8-9E21-2F7D-90B6-1E48C7D3D5CD}"/>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5" name="任意形状 814">
              <a:extLst>
                <a:ext uri="{FF2B5EF4-FFF2-40B4-BE49-F238E27FC236}">
                  <a16:creationId xmlns:a16="http://schemas.microsoft.com/office/drawing/2014/main" id="{5545C735-1D82-486A-9B4F-63A103961BC1}"/>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6" name="任意形状 815">
              <a:extLst>
                <a:ext uri="{FF2B5EF4-FFF2-40B4-BE49-F238E27FC236}">
                  <a16:creationId xmlns:a16="http://schemas.microsoft.com/office/drawing/2014/main" id="{D7341BFC-6638-36FB-3769-AF2B48602CE2}"/>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7" name="任意形状 816">
              <a:extLst>
                <a:ext uri="{FF2B5EF4-FFF2-40B4-BE49-F238E27FC236}">
                  <a16:creationId xmlns:a16="http://schemas.microsoft.com/office/drawing/2014/main" id="{BC6DE0A3-AC12-8A1F-491C-E8FF830A3CF9}"/>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8" name="任意形状 817">
              <a:extLst>
                <a:ext uri="{FF2B5EF4-FFF2-40B4-BE49-F238E27FC236}">
                  <a16:creationId xmlns:a16="http://schemas.microsoft.com/office/drawing/2014/main" id="{E9843696-E6F4-770D-583B-F54C26BE3F80}"/>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9" name="任意形状 818">
              <a:extLst>
                <a:ext uri="{FF2B5EF4-FFF2-40B4-BE49-F238E27FC236}">
                  <a16:creationId xmlns:a16="http://schemas.microsoft.com/office/drawing/2014/main" id="{BF48D1D8-33CE-C313-E166-579849B7B53C}"/>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0" name="椭圆 819">
              <a:extLst>
                <a:ext uri="{FF2B5EF4-FFF2-40B4-BE49-F238E27FC236}">
                  <a16:creationId xmlns:a16="http://schemas.microsoft.com/office/drawing/2014/main" id="{1CDA28F1-9425-6CE7-C698-A44FA93FB2BB}"/>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1" name="椭圆 820">
              <a:extLst>
                <a:ext uri="{FF2B5EF4-FFF2-40B4-BE49-F238E27FC236}">
                  <a16:creationId xmlns:a16="http://schemas.microsoft.com/office/drawing/2014/main" id="{570A6A92-0695-CD6D-C9D2-AF05BFD266A0}"/>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2" name="椭圆 821">
              <a:extLst>
                <a:ext uri="{FF2B5EF4-FFF2-40B4-BE49-F238E27FC236}">
                  <a16:creationId xmlns:a16="http://schemas.microsoft.com/office/drawing/2014/main" id="{6ED28D24-C3BA-B943-2B7B-60998DDE0776}"/>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3" name="椭圆 822">
              <a:extLst>
                <a:ext uri="{FF2B5EF4-FFF2-40B4-BE49-F238E27FC236}">
                  <a16:creationId xmlns:a16="http://schemas.microsoft.com/office/drawing/2014/main" id="{6C1EF99A-3E6B-2A40-12AC-EE3CA50B041D}"/>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4" name="椭圆 823">
              <a:extLst>
                <a:ext uri="{FF2B5EF4-FFF2-40B4-BE49-F238E27FC236}">
                  <a16:creationId xmlns:a16="http://schemas.microsoft.com/office/drawing/2014/main" id="{EDB11A76-081A-2A9F-12D2-6B7F8BAA85E9}"/>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5" name="椭圆 824">
              <a:extLst>
                <a:ext uri="{FF2B5EF4-FFF2-40B4-BE49-F238E27FC236}">
                  <a16:creationId xmlns:a16="http://schemas.microsoft.com/office/drawing/2014/main" id="{979BFE6E-3756-FF41-E925-A3836BD0D0FC}"/>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6" name="椭圆 825">
              <a:extLst>
                <a:ext uri="{FF2B5EF4-FFF2-40B4-BE49-F238E27FC236}">
                  <a16:creationId xmlns:a16="http://schemas.microsoft.com/office/drawing/2014/main" id="{88DB07A1-2BAD-795D-3241-C8E1C95A8CF7}"/>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7" name="椭圆 826">
              <a:extLst>
                <a:ext uri="{FF2B5EF4-FFF2-40B4-BE49-F238E27FC236}">
                  <a16:creationId xmlns:a16="http://schemas.microsoft.com/office/drawing/2014/main" id="{DFD5F869-2952-A040-D8D9-C9AF512EB7B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8" name="椭圆 827">
              <a:extLst>
                <a:ext uri="{FF2B5EF4-FFF2-40B4-BE49-F238E27FC236}">
                  <a16:creationId xmlns:a16="http://schemas.microsoft.com/office/drawing/2014/main" id="{673BF71E-5F24-7228-71F3-5793DE221E97}"/>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9" name="椭圆 828">
              <a:extLst>
                <a:ext uri="{FF2B5EF4-FFF2-40B4-BE49-F238E27FC236}">
                  <a16:creationId xmlns:a16="http://schemas.microsoft.com/office/drawing/2014/main" id="{94120522-CD64-0282-072F-66B057EC1465}"/>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0" name="椭圆 829">
              <a:extLst>
                <a:ext uri="{FF2B5EF4-FFF2-40B4-BE49-F238E27FC236}">
                  <a16:creationId xmlns:a16="http://schemas.microsoft.com/office/drawing/2014/main" id="{028DD923-770C-C950-9EF0-A9C2EF9591B2}"/>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1" name="椭圆 830">
              <a:extLst>
                <a:ext uri="{FF2B5EF4-FFF2-40B4-BE49-F238E27FC236}">
                  <a16:creationId xmlns:a16="http://schemas.microsoft.com/office/drawing/2014/main" id="{D9628AA9-C655-1403-3832-9043FDF3C251}"/>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32" name="圆角矩形 831">
            <a:extLst>
              <a:ext uri="{FF2B5EF4-FFF2-40B4-BE49-F238E27FC236}">
                <a16:creationId xmlns:a16="http://schemas.microsoft.com/office/drawing/2014/main" id="{32B43D66-E14F-F185-DB9B-6CFE1091C3D5}"/>
              </a:ext>
            </a:extLst>
          </p:cNvPr>
          <p:cNvSpPr/>
          <p:nvPr/>
        </p:nvSpPr>
        <p:spPr>
          <a:xfrm>
            <a:off x="1584006"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3" name="直线箭头连接符 832">
            <a:extLst>
              <a:ext uri="{FF2B5EF4-FFF2-40B4-BE49-F238E27FC236}">
                <a16:creationId xmlns:a16="http://schemas.microsoft.com/office/drawing/2014/main" id="{64A7A1A5-8C39-0AAE-AE10-DAD01038EC2C}"/>
              </a:ext>
            </a:extLst>
          </p:cNvPr>
          <p:cNvCxnSpPr>
            <a:stCxn id="704" idx="3"/>
          </p:cNvCxnSpPr>
          <p:nvPr/>
        </p:nvCxnSpPr>
        <p:spPr>
          <a:xfrm>
            <a:off x="2249045"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4" name="组 174">
            <a:extLst>
              <a:ext uri="{FF2B5EF4-FFF2-40B4-BE49-F238E27FC236}">
                <a16:creationId xmlns:a16="http://schemas.microsoft.com/office/drawing/2014/main" id="{86C9B089-1E65-51BA-ED22-A43FE3F4A5F2}"/>
              </a:ext>
            </a:extLst>
          </p:cNvPr>
          <p:cNvGrpSpPr/>
          <p:nvPr/>
        </p:nvGrpSpPr>
        <p:grpSpPr>
          <a:xfrm>
            <a:off x="6785048" y="1716059"/>
            <a:ext cx="450113" cy="438623"/>
            <a:chOff x="2186939" y="1617345"/>
            <a:chExt cx="6086464" cy="4617201"/>
          </a:xfrm>
        </p:grpSpPr>
        <p:sp>
          <p:nvSpPr>
            <p:cNvPr id="835" name="椭圆 834">
              <a:extLst>
                <a:ext uri="{FF2B5EF4-FFF2-40B4-BE49-F238E27FC236}">
                  <a16:creationId xmlns:a16="http://schemas.microsoft.com/office/drawing/2014/main" id="{44178260-BE77-C023-8A44-CDE228AFD954}"/>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6" name="椭圆 835">
              <a:extLst>
                <a:ext uri="{FF2B5EF4-FFF2-40B4-BE49-F238E27FC236}">
                  <a16:creationId xmlns:a16="http://schemas.microsoft.com/office/drawing/2014/main" id="{B389A71D-61DC-4A3D-C41C-F9E5495C554C}"/>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7" name="直线箭头连接符 836">
              <a:extLst>
                <a:ext uri="{FF2B5EF4-FFF2-40B4-BE49-F238E27FC236}">
                  <a16:creationId xmlns:a16="http://schemas.microsoft.com/office/drawing/2014/main" id="{4E2EF3AA-7FA3-843B-2248-D03844AB7ABA}"/>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8" name="直线箭头连接符 837">
              <a:extLst>
                <a:ext uri="{FF2B5EF4-FFF2-40B4-BE49-F238E27FC236}">
                  <a16:creationId xmlns:a16="http://schemas.microsoft.com/office/drawing/2014/main" id="{E8B9D1E9-3511-A5C3-D585-D31D9574DA6C}"/>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直线箭头连接符 838">
              <a:extLst>
                <a:ext uri="{FF2B5EF4-FFF2-40B4-BE49-F238E27FC236}">
                  <a16:creationId xmlns:a16="http://schemas.microsoft.com/office/drawing/2014/main" id="{E2BAF8AF-425C-F55A-F850-0020EA02585D}"/>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0" name="直线箭头连接符 839">
              <a:extLst>
                <a:ext uri="{FF2B5EF4-FFF2-40B4-BE49-F238E27FC236}">
                  <a16:creationId xmlns:a16="http://schemas.microsoft.com/office/drawing/2014/main" id="{A8B4C44A-E950-700E-F522-51768208B109}"/>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直线箭头连接符 840">
              <a:extLst>
                <a:ext uri="{FF2B5EF4-FFF2-40B4-BE49-F238E27FC236}">
                  <a16:creationId xmlns:a16="http://schemas.microsoft.com/office/drawing/2014/main" id="{F9964A75-DC01-C24A-F08A-5ECAD4024539}"/>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直线箭头连接符 841">
              <a:extLst>
                <a:ext uri="{FF2B5EF4-FFF2-40B4-BE49-F238E27FC236}">
                  <a16:creationId xmlns:a16="http://schemas.microsoft.com/office/drawing/2014/main" id="{85153130-4F2C-54F2-EF91-E5F759A6585B}"/>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直线箭头连接符 842">
              <a:extLst>
                <a:ext uri="{FF2B5EF4-FFF2-40B4-BE49-F238E27FC236}">
                  <a16:creationId xmlns:a16="http://schemas.microsoft.com/office/drawing/2014/main" id="{20680985-A567-2836-2E7A-ADACE48E732F}"/>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4" name="直线箭头连接符 843">
              <a:extLst>
                <a:ext uri="{FF2B5EF4-FFF2-40B4-BE49-F238E27FC236}">
                  <a16:creationId xmlns:a16="http://schemas.microsoft.com/office/drawing/2014/main" id="{C053D2EA-8F9D-17ED-E37A-E6AD506B9449}"/>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直线箭头连接符 844">
              <a:extLst>
                <a:ext uri="{FF2B5EF4-FFF2-40B4-BE49-F238E27FC236}">
                  <a16:creationId xmlns:a16="http://schemas.microsoft.com/office/drawing/2014/main" id="{70C61036-210E-7720-92EC-635F662F8F86}"/>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直线箭头连接符 845">
              <a:extLst>
                <a:ext uri="{FF2B5EF4-FFF2-40B4-BE49-F238E27FC236}">
                  <a16:creationId xmlns:a16="http://schemas.microsoft.com/office/drawing/2014/main" id="{C3D4A0F7-D7AF-A054-6742-5C7BD6112EF0}"/>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直线箭头连接符 846">
              <a:extLst>
                <a:ext uri="{FF2B5EF4-FFF2-40B4-BE49-F238E27FC236}">
                  <a16:creationId xmlns:a16="http://schemas.microsoft.com/office/drawing/2014/main" id="{67AB397B-ECAD-5293-74BF-6A33A43346CC}"/>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直线箭头连接符 847">
              <a:extLst>
                <a:ext uri="{FF2B5EF4-FFF2-40B4-BE49-F238E27FC236}">
                  <a16:creationId xmlns:a16="http://schemas.microsoft.com/office/drawing/2014/main" id="{4E3BC8B9-B8F6-7D93-DC43-68808B3FBAAE}"/>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9" name="椭圆 848">
              <a:extLst>
                <a:ext uri="{FF2B5EF4-FFF2-40B4-BE49-F238E27FC236}">
                  <a16:creationId xmlns:a16="http://schemas.microsoft.com/office/drawing/2014/main" id="{31B43D29-504B-A086-BE50-B98249C898B0}"/>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0" name="椭圆 849">
              <a:extLst>
                <a:ext uri="{FF2B5EF4-FFF2-40B4-BE49-F238E27FC236}">
                  <a16:creationId xmlns:a16="http://schemas.microsoft.com/office/drawing/2014/main" id="{62361788-D082-F096-8FF2-24DB382E9939}"/>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1" name="椭圆 850">
              <a:extLst>
                <a:ext uri="{FF2B5EF4-FFF2-40B4-BE49-F238E27FC236}">
                  <a16:creationId xmlns:a16="http://schemas.microsoft.com/office/drawing/2014/main" id="{BFE0634B-E7B0-2554-BB6A-7B41E3AD2111}"/>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52" name="直线箭头连接符 851">
              <a:extLst>
                <a:ext uri="{FF2B5EF4-FFF2-40B4-BE49-F238E27FC236}">
                  <a16:creationId xmlns:a16="http://schemas.microsoft.com/office/drawing/2014/main" id="{46063B69-1443-C460-0A24-04CE9508CD8E}"/>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直线箭头连接符 852">
              <a:extLst>
                <a:ext uri="{FF2B5EF4-FFF2-40B4-BE49-F238E27FC236}">
                  <a16:creationId xmlns:a16="http://schemas.microsoft.com/office/drawing/2014/main" id="{C05BDCD7-5434-6B8A-2A65-A0A455F25EA9}"/>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直线箭头连接符 853">
              <a:extLst>
                <a:ext uri="{FF2B5EF4-FFF2-40B4-BE49-F238E27FC236}">
                  <a16:creationId xmlns:a16="http://schemas.microsoft.com/office/drawing/2014/main" id="{AD7EFAAA-907A-DF44-A1AF-C931D3519A0F}"/>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直线箭头连接符 854">
              <a:extLst>
                <a:ext uri="{FF2B5EF4-FFF2-40B4-BE49-F238E27FC236}">
                  <a16:creationId xmlns:a16="http://schemas.microsoft.com/office/drawing/2014/main" id="{AC16FE30-FDD0-77DC-1CF5-5F0BEF7E8094}"/>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6" name="直线箭头连接符 855">
              <a:extLst>
                <a:ext uri="{FF2B5EF4-FFF2-40B4-BE49-F238E27FC236}">
                  <a16:creationId xmlns:a16="http://schemas.microsoft.com/office/drawing/2014/main" id="{754CB025-4F94-D372-EA09-D67BA454277E}"/>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直线箭头连接符 856">
              <a:extLst>
                <a:ext uri="{FF2B5EF4-FFF2-40B4-BE49-F238E27FC236}">
                  <a16:creationId xmlns:a16="http://schemas.microsoft.com/office/drawing/2014/main" id="{AB671547-CE65-1EAC-F7FB-5383B7C0574B}"/>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直线箭头连接符 857">
              <a:extLst>
                <a:ext uri="{FF2B5EF4-FFF2-40B4-BE49-F238E27FC236}">
                  <a16:creationId xmlns:a16="http://schemas.microsoft.com/office/drawing/2014/main" id="{CF47CAA5-367E-F502-76AE-DA98D16F3F1D}"/>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直线箭头连接符 858">
              <a:extLst>
                <a:ext uri="{FF2B5EF4-FFF2-40B4-BE49-F238E27FC236}">
                  <a16:creationId xmlns:a16="http://schemas.microsoft.com/office/drawing/2014/main" id="{0DCE76EF-34B3-981D-A23F-A236B84D029F}"/>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0" name="直线箭头连接符 859">
              <a:extLst>
                <a:ext uri="{FF2B5EF4-FFF2-40B4-BE49-F238E27FC236}">
                  <a16:creationId xmlns:a16="http://schemas.microsoft.com/office/drawing/2014/main" id="{75FB0BDC-1356-093C-90D0-39809BC8BC68}"/>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1" name="直线箭头连接符 860">
              <a:extLst>
                <a:ext uri="{FF2B5EF4-FFF2-40B4-BE49-F238E27FC236}">
                  <a16:creationId xmlns:a16="http://schemas.microsoft.com/office/drawing/2014/main" id="{4A52CF45-7BBB-F776-7167-4A0FD2FF4EA5}"/>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2" name="直线箭头连接符 861">
              <a:extLst>
                <a:ext uri="{FF2B5EF4-FFF2-40B4-BE49-F238E27FC236}">
                  <a16:creationId xmlns:a16="http://schemas.microsoft.com/office/drawing/2014/main" id="{4A574C69-6047-F51A-8FCD-208ACCA9366E}"/>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3" name="直线箭头连接符 862">
              <a:extLst>
                <a:ext uri="{FF2B5EF4-FFF2-40B4-BE49-F238E27FC236}">
                  <a16:creationId xmlns:a16="http://schemas.microsoft.com/office/drawing/2014/main" id="{A04B50BC-5BF8-94CF-83B1-7FAD1CE48E09}"/>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4" name="直线箭头连接符 863">
              <a:extLst>
                <a:ext uri="{FF2B5EF4-FFF2-40B4-BE49-F238E27FC236}">
                  <a16:creationId xmlns:a16="http://schemas.microsoft.com/office/drawing/2014/main" id="{9354E25E-4E4C-7783-2547-F256E79F916A}"/>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5" name="直线箭头连接符 864">
              <a:extLst>
                <a:ext uri="{FF2B5EF4-FFF2-40B4-BE49-F238E27FC236}">
                  <a16:creationId xmlns:a16="http://schemas.microsoft.com/office/drawing/2014/main" id="{DFE499DB-96DD-37B0-C5DF-EDA4A4BB5D04}"/>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6" name="直线箭头连接符 865">
              <a:extLst>
                <a:ext uri="{FF2B5EF4-FFF2-40B4-BE49-F238E27FC236}">
                  <a16:creationId xmlns:a16="http://schemas.microsoft.com/office/drawing/2014/main" id="{D1442DD3-ACA2-E15E-2D61-FACDED9C7A7A}"/>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7" name="直线箭头连接符 866">
              <a:extLst>
                <a:ext uri="{FF2B5EF4-FFF2-40B4-BE49-F238E27FC236}">
                  <a16:creationId xmlns:a16="http://schemas.microsoft.com/office/drawing/2014/main" id="{646ACA1A-A229-9D89-6B53-D32DE856DD08}"/>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直线箭头连接符 867">
              <a:extLst>
                <a:ext uri="{FF2B5EF4-FFF2-40B4-BE49-F238E27FC236}">
                  <a16:creationId xmlns:a16="http://schemas.microsoft.com/office/drawing/2014/main" id="{E7D20B97-4BB3-51F7-E430-685321D8B95C}"/>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直线箭头连接符 868">
              <a:extLst>
                <a:ext uri="{FF2B5EF4-FFF2-40B4-BE49-F238E27FC236}">
                  <a16:creationId xmlns:a16="http://schemas.microsoft.com/office/drawing/2014/main" id="{E3184842-2692-E466-EAAE-AB68306E3D6E}"/>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直线箭头连接符 869">
              <a:extLst>
                <a:ext uri="{FF2B5EF4-FFF2-40B4-BE49-F238E27FC236}">
                  <a16:creationId xmlns:a16="http://schemas.microsoft.com/office/drawing/2014/main" id="{48A9DA79-453E-FA88-DC20-39C4FE9ECA5B}"/>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1" name="直线箭头连接符 870">
              <a:extLst>
                <a:ext uri="{FF2B5EF4-FFF2-40B4-BE49-F238E27FC236}">
                  <a16:creationId xmlns:a16="http://schemas.microsoft.com/office/drawing/2014/main" id="{1F68AA1D-9D8B-7106-F67E-D9222FF2FFDA}"/>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直线箭头连接符 871">
              <a:extLst>
                <a:ext uri="{FF2B5EF4-FFF2-40B4-BE49-F238E27FC236}">
                  <a16:creationId xmlns:a16="http://schemas.microsoft.com/office/drawing/2014/main" id="{3EC4EEC0-757B-875F-642B-13C9B263F30B}"/>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椭圆 872">
              <a:extLst>
                <a:ext uri="{FF2B5EF4-FFF2-40B4-BE49-F238E27FC236}">
                  <a16:creationId xmlns:a16="http://schemas.microsoft.com/office/drawing/2014/main" id="{255B6D16-30DA-82FA-BA05-BFDCBA259507}"/>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4" name="椭圆 873">
              <a:extLst>
                <a:ext uri="{FF2B5EF4-FFF2-40B4-BE49-F238E27FC236}">
                  <a16:creationId xmlns:a16="http://schemas.microsoft.com/office/drawing/2014/main" id="{D588CC47-6D4F-1BEB-A21D-C0779673BF0B}"/>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5" name="椭圆 874">
              <a:extLst>
                <a:ext uri="{FF2B5EF4-FFF2-40B4-BE49-F238E27FC236}">
                  <a16:creationId xmlns:a16="http://schemas.microsoft.com/office/drawing/2014/main" id="{BAB6DF96-5E8D-AAD7-D14A-7C9AF16CC952}"/>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6" name="椭圆 875">
              <a:extLst>
                <a:ext uri="{FF2B5EF4-FFF2-40B4-BE49-F238E27FC236}">
                  <a16:creationId xmlns:a16="http://schemas.microsoft.com/office/drawing/2014/main" id="{89A8FA4C-34BD-0DA0-EBDD-E43F1068BDD0}"/>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7" name="椭圆 876">
              <a:extLst>
                <a:ext uri="{FF2B5EF4-FFF2-40B4-BE49-F238E27FC236}">
                  <a16:creationId xmlns:a16="http://schemas.microsoft.com/office/drawing/2014/main" id="{2CF51A6E-554B-A425-272E-91CADBD104CC}"/>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8" name="椭圆 877">
              <a:extLst>
                <a:ext uri="{FF2B5EF4-FFF2-40B4-BE49-F238E27FC236}">
                  <a16:creationId xmlns:a16="http://schemas.microsoft.com/office/drawing/2014/main" id="{9538C1CB-9601-13C8-7D6A-B3FE34E9541B}"/>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79" name="直线箭头连接符 878">
              <a:extLst>
                <a:ext uri="{FF2B5EF4-FFF2-40B4-BE49-F238E27FC236}">
                  <a16:creationId xmlns:a16="http://schemas.microsoft.com/office/drawing/2014/main" id="{23760B14-1FB2-8AF4-CF48-CDBBC9B2BF3A}"/>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直线箭头连接符 879">
              <a:extLst>
                <a:ext uri="{FF2B5EF4-FFF2-40B4-BE49-F238E27FC236}">
                  <a16:creationId xmlns:a16="http://schemas.microsoft.com/office/drawing/2014/main" id="{16DF2B0C-0D78-135B-8237-8F4ECE157F94}"/>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直线箭头连接符 880">
              <a:extLst>
                <a:ext uri="{FF2B5EF4-FFF2-40B4-BE49-F238E27FC236}">
                  <a16:creationId xmlns:a16="http://schemas.microsoft.com/office/drawing/2014/main" id="{AE16B04D-E6FD-6D32-F6F6-F0228A1E0D83}"/>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直线箭头连接符 881">
              <a:extLst>
                <a:ext uri="{FF2B5EF4-FFF2-40B4-BE49-F238E27FC236}">
                  <a16:creationId xmlns:a16="http://schemas.microsoft.com/office/drawing/2014/main" id="{2050F275-F5FA-D5EB-BD83-C67138264118}"/>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3" name="直线箭头连接符 882">
              <a:extLst>
                <a:ext uri="{FF2B5EF4-FFF2-40B4-BE49-F238E27FC236}">
                  <a16:creationId xmlns:a16="http://schemas.microsoft.com/office/drawing/2014/main" id="{61DE5143-E11F-EBA7-3DDD-0D6BB61F0240}"/>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直线箭头连接符 883">
              <a:extLst>
                <a:ext uri="{FF2B5EF4-FFF2-40B4-BE49-F238E27FC236}">
                  <a16:creationId xmlns:a16="http://schemas.microsoft.com/office/drawing/2014/main" id="{EF14CD1F-3896-F21C-D450-21A03AAC701C}"/>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直线箭头连接符 884">
              <a:extLst>
                <a:ext uri="{FF2B5EF4-FFF2-40B4-BE49-F238E27FC236}">
                  <a16:creationId xmlns:a16="http://schemas.microsoft.com/office/drawing/2014/main" id="{B2620C5D-73EF-3BD9-0C9E-C80787BF5173}"/>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直线箭头连接符 885">
              <a:extLst>
                <a:ext uri="{FF2B5EF4-FFF2-40B4-BE49-F238E27FC236}">
                  <a16:creationId xmlns:a16="http://schemas.microsoft.com/office/drawing/2014/main" id="{C340A503-5517-AB79-61D0-9373D9217B27}"/>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7" name="直线箭头连接符 886">
              <a:extLst>
                <a:ext uri="{FF2B5EF4-FFF2-40B4-BE49-F238E27FC236}">
                  <a16:creationId xmlns:a16="http://schemas.microsoft.com/office/drawing/2014/main" id="{D60D61B3-A948-80F2-FA94-7194A28C780C}"/>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直线箭头连接符 887">
              <a:extLst>
                <a:ext uri="{FF2B5EF4-FFF2-40B4-BE49-F238E27FC236}">
                  <a16:creationId xmlns:a16="http://schemas.microsoft.com/office/drawing/2014/main" id="{9DDCD0EA-BD4D-92BD-83F4-13BFE6313B46}"/>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直线箭头连接符 888">
              <a:extLst>
                <a:ext uri="{FF2B5EF4-FFF2-40B4-BE49-F238E27FC236}">
                  <a16:creationId xmlns:a16="http://schemas.microsoft.com/office/drawing/2014/main" id="{E58206AB-7EF2-0419-269E-E2A59B23D086}"/>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直线箭头连接符 889">
              <a:extLst>
                <a:ext uri="{FF2B5EF4-FFF2-40B4-BE49-F238E27FC236}">
                  <a16:creationId xmlns:a16="http://schemas.microsoft.com/office/drawing/2014/main" id="{D66AC857-B14F-DD14-3EE0-AC42C6DB7E68}"/>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直线箭头连接符 890">
              <a:extLst>
                <a:ext uri="{FF2B5EF4-FFF2-40B4-BE49-F238E27FC236}">
                  <a16:creationId xmlns:a16="http://schemas.microsoft.com/office/drawing/2014/main" id="{9F71D36C-7901-D1A4-8A9A-EC0B51D6C472}"/>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直线箭头连接符 891">
              <a:extLst>
                <a:ext uri="{FF2B5EF4-FFF2-40B4-BE49-F238E27FC236}">
                  <a16:creationId xmlns:a16="http://schemas.microsoft.com/office/drawing/2014/main" id="{C81F98A0-8C3D-3666-667C-C7A557D6FC67}"/>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直线箭头连接符 892">
              <a:extLst>
                <a:ext uri="{FF2B5EF4-FFF2-40B4-BE49-F238E27FC236}">
                  <a16:creationId xmlns:a16="http://schemas.microsoft.com/office/drawing/2014/main" id="{0EF6F0A6-6CB4-992C-333D-EC3E85193E21}"/>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直线箭头连接符 893">
              <a:extLst>
                <a:ext uri="{FF2B5EF4-FFF2-40B4-BE49-F238E27FC236}">
                  <a16:creationId xmlns:a16="http://schemas.microsoft.com/office/drawing/2014/main" id="{31804918-E3EE-E5B2-EBCB-C14989051AC4}"/>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直线箭头连接符 894">
              <a:extLst>
                <a:ext uri="{FF2B5EF4-FFF2-40B4-BE49-F238E27FC236}">
                  <a16:creationId xmlns:a16="http://schemas.microsoft.com/office/drawing/2014/main" id="{F0794893-7CBC-C203-9923-39AC1A3A6836}"/>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直线箭头连接符 895">
              <a:extLst>
                <a:ext uri="{FF2B5EF4-FFF2-40B4-BE49-F238E27FC236}">
                  <a16:creationId xmlns:a16="http://schemas.microsoft.com/office/drawing/2014/main" id="{00EBC61F-4C0C-4921-808A-1D9743817D3E}"/>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直线箭头连接符 896">
              <a:extLst>
                <a:ext uri="{FF2B5EF4-FFF2-40B4-BE49-F238E27FC236}">
                  <a16:creationId xmlns:a16="http://schemas.microsoft.com/office/drawing/2014/main" id="{B1D321A2-96CA-50B0-46EB-0362FA3EE692}"/>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直线箭头连接符 897">
              <a:extLst>
                <a:ext uri="{FF2B5EF4-FFF2-40B4-BE49-F238E27FC236}">
                  <a16:creationId xmlns:a16="http://schemas.microsoft.com/office/drawing/2014/main" id="{2064050B-EFB2-BF5B-23BD-3500DF9A4CB2}"/>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直线箭头连接符 898">
              <a:extLst>
                <a:ext uri="{FF2B5EF4-FFF2-40B4-BE49-F238E27FC236}">
                  <a16:creationId xmlns:a16="http://schemas.microsoft.com/office/drawing/2014/main" id="{C9C158A5-1B69-2ACA-14E3-A626310483A1}"/>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直线箭头连接符 899">
              <a:extLst>
                <a:ext uri="{FF2B5EF4-FFF2-40B4-BE49-F238E27FC236}">
                  <a16:creationId xmlns:a16="http://schemas.microsoft.com/office/drawing/2014/main" id="{AA94A40C-D10A-E9FA-D5E1-F8EA197BEAB7}"/>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直线箭头连接符 900">
              <a:extLst>
                <a:ext uri="{FF2B5EF4-FFF2-40B4-BE49-F238E27FC236}">
                  <a16:creationId xmlns:a16="http://schemas.microsoft.com/office/drawing/2014/main" id="{61F6A7B3-37E5-4291-DD07-BB8792C5ACF5}"/>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2" name="直线箭头连接符 901">
              <a:extLst>
                <a:ext uri="{FF2B5EF4-FFF2-40B4-BE49-F238E27FC236}">
                  <a16:creationId xmlns:a16="http://schemas.microsoft.com/office/drawing/2014/main" id="{92073A97-4F84-BFB9-9147-4955A88B306D}"/>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直线箭头连接符 902">
              <a:extLst>
                <a:ext uri="{FF2B5EF4-FFF2-40B4-BE49-F238E27FC236}">
                  <a16:creationId xmlns:a16="http://schemas.microsoft.com/office/drawing/2014/main" id="{0BFBC798-0163-2D78-77CA-54927012FD44}"/>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直线箭头连接符 903">
              <a:extLst>
                <a:ext uri="{FF2B5EF4-FFF2-40B4-BE49-F238E27FC236}">
                  <a16:creationId xmlns:a16="http://schemas.microsoft.com/office/drawing/2014/main" id="{7B753CFB-C311-1512-3772-4F4D63ED87B0}"/>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直线箭头连接符 904">
              <a:extLst>
                <a:ext uri="{FF2B5EF4-FFF2-40B4-BE49-F238E27FC236}">
                  <a16:creationId xmlns:a16="http://schemas.microsoft.com/office/drawing/2014/main" id="{D8B99E40-AF00-B395-E5B2-3BD4A7B5FE29}"/>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6" name="直线箭头连接符 905">
              <a:extLst>
                <a:ext uri="{FF2B5EF4-FFF2-40B4-BE49-F238E27FC236}">
                  <a16:creationId xmlns:a16="http://schemas.microsoft.com/office/drawing/2014/main" id="{0D6D5269-2E9C-0032-B3C0-B7E6BAD0D1DB}"/>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直线箭头连接符 906">
              <a:extLst>
                <a:ext uri="{FF2B5EF4-FFF2-40B4-BE49-F238E27FC236}">
                  <a16:creationId xmlns:a16="http://schemas.microsoft.com/office/drawing/2014/main" id="{D8B9E8C2-305E-D108-C2A2-0728BA0BA5F1}"/>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直线箭头连接符 907">
              <a:extLst>
                <a:ext uri="{FF2B5EF4-FFF2-40B4-BE49-F238E27FC236}">
                  <a16:creationId xmlns:a16="http://schemas.microsoft.com/office/drawing/2014/main" id="{6E8FBBBD-E6FC-5BBC-EBD4-91F89242CBEE}"/>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直线箭头连接符 908">
              <a:extLst>
                <a:ext uri="{FF2B5EF4-FFF2-40B4-BE49-F238E27FC236}">
                  <a16:creationId xmlns:a16="http://schemas.microsoft.com/office/drawing/2014/main" id="{D1C8AE1A-3042-EAE8-E10C-1CE0300079A2}"/>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0" name="直线箭头连接符 909">
              <a:extLst>
                <a:ext uri="{FF2B5EF4-FFF2-40B4-BE49-F238E27FC236}">
                  <a16:creationId xmlns:a16="http://schemas.microsoft.com/office/drawing/2014/main" id="{A1B50BBC-B75D-8B54-B01D-7FE8C7589A7A}"/>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直线箭头连接符 910">
              <a:extLst>
                <a:ext uri="{FF2B5EF4-FFF2-40B4-BE49-F238E27FC236}">
                  <a16:creationId xmlns:a16="http://schemas.microsoft.com/office/drawing/2014/main" id="{3ECBD728-6797-6F21-3E1E-889FCB43641E}"/>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2" name="任意形状 911">
              <a:extLst>
                <a:ext uri="{FF2B5EF4-FFF2-40B4-BE49-F238E27FC236}">
                  <a16:creationId xmlns:a16="http://schemas.microsoft.com/office/drawing/2014/main" id="{E380CCE9-9871-CB32-84E2-1B116EE265C4}"/>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3" name="任意形状 912">
              <a:extLst>
                <a:ext uri="{FF2B5EF4-FFF2-40B4-BE49-F238E27FC236}">
                  <a16:creationId xmlns:a16="http://schemas.microsoft.com/office/drawing/2014/main" id="{A7F56B44-419C-25CA-9026-0370FECD7EA0}"/>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4" name="任意形状 913">
              <a:extLst>
                <a:ext uri="{FF2B5EF4-FFF2-40B4-BE49-F238E27FC236}">
                  <a16:creationId xmlns:a16="http://schemas.microsoft.com/office/drawing/2014/main" id="{458F8839-0543-07A8-40E8-5F169C3A410F}"/>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5" name="任意形状 914">
              <a:extLst>
                <a:ext uri="{FF2B5EF4-FFF2-40B4-BE49-F238E27FC236}">
                  <a16:creationId xmlns:a16="http://schemas.microsoft.com/office/drawing/2014/main" id="{D6532CAD-02A9-78A5-5148-F73446353C2D}"/>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6" name="任意形状 915">
              <a:extLst>
                <a:ext uri="{FF2B5EF4-FFF2-40B4-BE49-F238E27FC236}">
                  <a16:creationId xmlns:a16="http://schemas.microsoft.com/office/drawing/2014/main" id="{0CDC60FD-4EAB-0244-16F6-5CA6653E3069}"/>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7" name="任意形状 916">
              <a:extLst>
                <a:ext uri="{FF2B5EF4-FFF2-40B4-BE49-F238E27FC236}">
                  <a16:creationId xmlns:a16="http://schemas.microsoft.com/office/drawing/2014/main" id="{76F19EA8-7B64-CBF8-BD0E-9A983D812231}"/>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8" name="任意形状 917">
              <a:extLst>
                <a:ext uri="{FF2B5EF4-FFF2-40B4-BE49-F238E27FC236}">
                  <a16:creationId xmlns:a16="http://schemas.microsoft.com/office/drawing/2014/main" id="{A84D97AE-FB6F-87CF-A196-41DE026DCB01}"/>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9" name="任意形状 918">
              <a:extLst>
                <a:ext uri="{FF2B5EF4-FFF2-40B4-BE49-F238E27FC236}">
                  <a16:creationId xmlns:a16="http://schemas.microsoft.com/office/drawing/2014/main" id="{18258D07-5F1C-529B-FA65-439699F9A36E}"/>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0" name="任意形状 919">
              <a:extLst>
                <a:ext uri="{FF2B5EF4-FFF2-40B4-BE49-F238E27FC236}">
                  <a16:creationId xmlns:a16="http://schemas.microsoft.com/office/drawing/2014/main" id="{9E62E55C-2EC1-227D-82F3-5C3FBF7D6CD8}"/>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 name="任意形状 920">
              <a:extLst>
                <a:ext uri="{FF2B5EF4-FFF2-40B4-BE49-F238E27FC236}">
                  <a16:creationId xmlns:a16="http://schemas.microsoft.com/office/drawing/2014/main" id="{42D20679-A323-F95C-416D-AD2A0A7E21B8}"/>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2" name="任意形状 921">
              <a:extLst>
                <a:ext uri="{FF2B5EF4-FFF2-40B4-BE49-F238E27FC236}">
                  <a16:creationId xmlns:a16="http://schemas.microsoft.com/office/drawing/2014/main" id="{EE5E3A8F-2422-73B1-9DA3-436D27A8D2B0}"/>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3" name="任意形状 922">
              <a:extLst>
                <a:ext uri="{FF2B5EF4-FFF2-40B4-BE49-F238E27FC236}">
                  <a16:creationId xmlns:a16="http://schemas.microsoft.com/office/drawing/2014/main" id="{C5996B4E-20AB-3CDC-FF02-F99C5F6F1E83}"/>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4" name="任意形状 923">
              <a:extLst>
                <a:ext uri="{FF2B5EF4-FFF2-40B4-BE49-F238E27FC236}">
                  <a16:creationId xmlns:a16="http://schemas.microsoft.com/office/drawing/2014/main" id="{8C6E2BB5-A13E-B455-1FE0-1F860F0C0AD3}"/>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5" name="任意形状 924">
              <a:extLst>
                <a:ext uri="{FF2B5EF4-FFF2-40B4-BE49-F238E27FC236}">
                  <a16:creationId xmlns:a16="http://schemas.microsoft.com/office/drawing/2014/main" id="{7A70914D-95B7-9685-1C87-21B68BD48476}"/>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6" name="任意形状 925">
              <a:extLst>
                <a:ext uri="{FF2B5EF4-FFF2-40B4-BE49-F238E27FC236}">
                  <a16:creationId xmlns:a16="http://schemas.microsoft.com/office/drawing/2014/main" id="{D9981286-0F4A-DAD6-8336-2B9FF10564C0}"/>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7" name="任意形状 926">
              <a:extLst>
                <a:ext uri="{FF2B5EF4-FFF2-40B4-BE49-F238E27FC236}">
                  <a16:creationId xmlns:a16="http://schemas.microsoft.com/office/drawing/2014/main" id="{AD9A14D3-318D-3967-8A46-86163940905C}"/>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8" name="任意形状 927">
              <a:extLst>
                <a:ext uri="{FF2B5EF4-FFF2-40B4-BE49-F238E27FC236}">
                  <a16:creationId xmlns:a16="http://schemas.microsoft.com/office/drawing/2014/main" id="{1539DB1C-4C20-B9F0-BB92-2DB909CD3B1E}"/>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9" name="任意形状 928">
              <a:extLst>
                <a:ext uri="{FF2B5EF4-FFF2-40B4-BE49-F238E27FC236}">
                  <a16:creationId xmlns:a16="http://schemas.microsoft.com/office/drawing/2014/main" id="{873BD695-297A-218C-F82A-0F1E0D4C736B}"/>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0" name="任意形状 929">
              <a:extLst>
                <a:ext uri="{FF2B5EF4-FFF2-40B4-BE49-F238E27FC236}">
                  <a16:creationId xmlns:a16="http://schemas.microsoft.com/office/drawing/2014/main" id="{6A7CCFCF-6160-9FEC-C416-9D282301E913}"/>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31" name="直线箭头连接符 930">
              <a:extLst>
                <a:ext uri="{FF2B5EF4-FFF2-40B4-BE49-F238E27FC236}">
                  <a16:creationId xmlns:a16="http://schemas.microsoft.com/office/drawing/2014/main" id="{2C658028-59E5-880E-7751-110B625B04EE}"/>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直线箭头连接符 931">
              <a:extLst>
                <a:ext uri="{FF2B5EF4-FFF2-40B4-BE49-F238E27FC236}">
                  <a16:creationId xmlns:a16="http://schemas.microsoft.com/office/drawing/2014/main" id="{CAE653EA-A94D-07C2-D45C-9E6E55E7C18D}"/>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直线箭头连接符 932">
              <a:extLst>
                <a:ext uri="{FF2B5EF4-FFF2-40B4-BE49-F238E27FC236}">
                  <a16:creationId xmlns:a16="http://schemas.microsoft.com/office/drawing/2014/main" id="{773FC7C4-ECAF-8386-F7A9-59AFD0C0162B}"/>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直线箭头连接符 933">
              <a:extLst>
                <a:ext uri="{FF2B5EF4-FFF2-40B4-BE49-F238E27FC236}">
                  <a16:creationId xmlns:a16="http://schemas.microsoft.com/office/drawing/2014/main" id="{94880C9A-8CB8-ED86-EC8A-777A9F940414}"/>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直线箭头连接符 934">
              <a:extLst>
                <a:ext uri="{FF2B5EF4-FFF2-40B4-BE49-F238E27FC236}">
                  <a16:creationId xmlns:a16="http://schemas.microsoft.com/office/drawing/2014/main" id="{93A49E72-8E73-0132-334E-A829F97968D5}"/>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直线箭头连接符 935">
              <a:extLst>
                <a:ext uri="{FF2B5EF4-FFF2-40B4-BE49-F238E27FC236}">
                  <a16:creationId xmlns:a16="http://schemas.microsoft.com/office/drawing/2014/main" id="{5ED3B14E-2F90-B09E-0375-A9E7830BEFEB}"/>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直线箭头连接符 936">
              <a:extLst>
                <a:ext uri="{FF2B5EF4-FFF2-40B4-BE49-F238E27FC236}">
                  <a16:creationId xmlns:a16="http://schemas.microsoft.com/office/drawing/2014/main" id="{C5DADD1C-498A-2358-E5E2-A9FD66F348A2}"/>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直线箭头连接符 937">
              <a:extLst>
                <a:ext uri="{FF2B5EF4-FFF2-40B4-BE49-F238E27FC236}">
                  <a16:creationId xmlns:a16="http://schemas.microsoft.com/office/drawing/2014/main" id="{EA57752D-D5C5-5BCB-4193-A5ED5CFF9FB6}"/>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直线箭头连接符 938">
              <a:extLst>
                <a:ext uri="{FF2B5EF4-FFF2-40B4-BE49-F238E27FC236}">
                  <a16:creationId xmlns:a16="http://schemas.microsoft.com/office/drawing/2014/main" id="{1A6C124C-A2B5-5D69-1CEF-E0FBDDF8F977}"/>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直线箭头连接符 939">
              <a:extLst>
                <a:ext uri="{FF2B5EF4-FFF2-40B4-BE49-F238E27FC236}">
                  <a16:creationId xmlns:a16="http://schemas.microsoft.com/office/drawing/2014/main" id="{C07E386F-1DC8-2562-F432-3BE2654DBDD1}"/>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直线箭头连接符 940">
              <a:extLst>
                <a:ext uri="{FF2B5EF4-FFF2-40B4-BE49-F238E27FC236}">
                  <a16:creationId xmlns:a16="http://schemas.microsoft.com/office/drawing/2014/main" id="{FD7BFCC5-4BBC-9816-647A-4F8F2CA53B0C}"/>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2" name="直线箭头连接符 941">
              <a:extLst>
                <a:ext uri="{FF2B5EF4-FFF2-40B4-BE49-F238E27FC236}">
                  <a16:creationId xmlns:a16="http://schemas.microsoft.com/office/drawing/2014/main" id="{7B9411CA-CFA0-2328-463D-5B29DC48F4E2}"/>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直线箭头连接符 942">
              <a:extLst>
                <a:ext uri="{FF2B5EF4-FFF2-40B4-BE49-F238E27FC236}">
                  <a16:creationId xmlns:a16="http://schemas.microsoft.com/office/drawing/2014/main" id="{130E6E27-A3B3-8BE4-4F1B-BAAD6A66DC2D}"/>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直线箭头连接符 943">
              <a:extLst>
                <a:ext uri="{FF2B5EF4-FFF2-40B4-BE49-F238E27FC236}">
                  <a16:creationId xmlns:a16="http://schemas.microsoft.com/office/drawing/2014/main" id="{F38B694C-2388-200B-1C41-71BE1F820EAE}"/>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直线箭头连接符 944">
              <a:extLst>
                <a:ext uri="{FF2B5EF4-FFF2-40B4-BE49-F238E27FC236}">
                  <a16:creationId xmlns:a16="http://schemas.microsoft.com/office/drawing/2014/main" id="{98C7C165-24FB-9B50-2261-23F07ED3013C}"/>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6" name="直线箭头连接符 945">
              <a:extLst>
                <a:ext uri="{FF2B5EF4-FFF2-40B4-BE49-F238E27FC236}">
                  <a16:creationId xmlns:a16="http://schemas.microsoft.com/office/drawing/2014/main" id="{F17F67DC-28E1-72A1-66D1-10CABF1D20A8}"/>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7" name="直线箭头连接符 946">
              <a:extLst>
                <a:ext uri="{FF2B5EF4-FFF2-40B4-BE49-F238E27FC236}">
                  <a16:creationId xmlns:a16="http://schemas.microsoft.com/office/drawing/2014/main" id="{3EB1AF1D-1382-619B-F477-A59301BA0EDE}"/>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8" name="直线箭头连接符 947">
              <a:extLst>
                <a:ext uri="{FF2B5EF4-FFF2-40B4-BE49-F238E27FC236}">
                  <a16:creationId xmlns:a16="http://schemas.microsoft.com/office/drawing/2014/main" id="{2A9C5164-39A2-2275-BACA-6363D6D6A4D1}"/>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直线箭头连接符 948">
              <a:extLst>
                <a:ext uri="{FF2B5EF4-FFF2-40B4-BE49-F238E27FC236}">
                  <a16:creationId xmlns:a16="http://schemas.microsoft.com/office/drawing/2014/main" id="{8A9914C6-5CC8-DDB8-2A20-9F2448565EB8}"/>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直线箭头连接符 949">
              <a:extLst>
                <a:ext uri="{FF2B5EF4-FFF2-40B4-BE49-F238E27FC236}">
                  <a16:creationId xmlns:a16="http://schemas.microsoft.com/office/drawing/2014/main" id="{62FE37A2-B5A7-9058-FF2C-499BDA6B893B}"/>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直线箭头连接符 950">
              <a:extLst>
                <a:ext uri="{FF2B5EF4-FFF2-40B4-BE49-F238E27FC236}">
                  <a16:creationId xmlns:a16="http://schemas.microsoft.com/office/drawing/2014/main" id="{BDFF06D7-0F69-6A42-515F-7AD4EDC009CD}"/>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直线箭头连接符 951">
              <a:extLst>
                <a:ext uri="{FF2B5EF4-FFF2-40B4-BE49-F238E27FC236}">
                  <a16:creationId xmlns:a16="http://schemas.microsoft.com/office/drawing/2014/main" id="{85DCBD5D-1160-1818-88E7-E98A2673866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直线箭头连接符 952">
              <a:extLst>
                <a:ext uri="{FF2B5EF4-FFF2-40B4-BE49-F238E27FC236}">
                  <a16:creationId xmlns:a16="http://schemas.microsoft.com/office/drawing/2014/main" id="{BF8D8CF5-9E77-1CCA-874C-E02119A5C584}"/>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直线箭头连接符 953">
              <a:extLst>
                <a:ext uri="{FF2B5EF4-FFF2-40B4-BE49-F238E27FC236}">
                  <a16:creationId xmlns:a16="http://schemas.microsoft.com/office/drawing/2014/main" id="{F776ABFE-CE3F-782D-9920-CEB340C3277B}"/>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直线箭头连接符 954">
              <a:extLst>
                <a:ext uri="{FF2B5EF4-FFF2-40B4-BE49-F238E27FC236}">
                  <a16:creationId xmlns:a16="http://schemas.microsoft.com/office/drawing/2014/main" id="{A012D61C-33DC-C777-42CF-C55109A45CE6}"/>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直线箭头连接符 955">
              <a:extLst>
                <a:ext uri="{FF2B5EF4-FFF2-40B4-BE49-F238E27FC236}">
                  <a16:creationId xmlns:a16="http://schemas.microsoft.com/office/drawing/2014/main" id="{3116313C-71C1-67F8-1B70-78837CE649FE}"/>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直线箭头连接符 956">
              <a:extLst>
                <a:ext uri="{FF2B5EF4-FFF2-40B4-BE49-F238E27FC236}">
                  <a16:creationId xmlns:a16="http://schemas.microsoft.com/office/drawing/2014/main" id="{064E028A-E3B2-1EF7-25C2-4AAA03FE9908}"/>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直线箭头连接符 957">
              <a:extLst>
                <a:ext uri="{FF2B5EF4-FFF2-40B4-BE49-F238E27FC236}">
                  <a16:creationId xmlns:a16="http://schemas.microsoft.com/office/drawing/2014/main" id="{B1B124E5-9BA3-81D2-8C07-8649519E9795}"/>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直线箭头连接符 958">
              <a:extLst>
                <a:ext uri="{FF2B5EF4-FFF2-40B4-BE49-F238E27FC236}">
                  <a16:creationId xmlns:a16="http://schemas.microsoft.com/office/drawing/2014/main" id="{88032B1F-CF40-54F9-7BBF-43F14A81635F}"/>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直线箭头连接符 959">
              <a:extLst>
                <a:ext uri="{FF2B5EF4-FFF2-40B4-BE49-F238E27FC236}">
                  <a16:creationId xmlns:a16="http://schemas.microsoft.com/office/drawing/2014/main" id="{1CADB2C3-CE2D-FCDC-1331-848BFACB3C8C}"/>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1" name="直线箭头连接符 960">
              <a:extLst>
                <a:ext uri="{FF2B5EF4-FFF2-40B4-BE49-F238E27FC236}">
                  <a16:creationId xmlns:a16="http://schemas.microsoft.com/office/drawing/2014/main" id="{C1585F90-8905-6863-5DD8-9D21E0DFE3F9}"/>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直线箭头连接符 961">
              <a:extLst>
                <a:ext uri="{FF2B5EF4-FFF2-40B4-BE49-F238E27FC236}">
                  <a16:creationId xmlns:a16="http://schemas.microsoft.com/office/drawing/2014/main" id="{7541D90A-DE28-83FA-045D-EAA77863D797}"/>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直线箭头连接符 962">
              <a:extLst>
                <a:ext uri="{FF2B5EF4-FFF2-40B4-BE49-F238E27FC236}">
                  <a16:creationId xmlns:a16="http://schemas.microsoft.com/office/drawing/2014/main" id="{56A4448A-262B-6BBF-15B6-2F173D5E1A31}"/>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4" name="任意形状 963">
              <a:extLst>
                <a:ext uri="{FF2B5EF4-FFF2-40B4-BE49-F238E27FC236}">
                  <a16:creationId xmlns:a16="http://schemas.microsoft.com/office/drawing/2014/main" id="{D7AC6790-0E25-C916-692F-CB6AFDEB5E58}"/>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5" name="任意形状 964">
              <a:extLst>
                <a:ext uri="{FF2B5EF4-FFF2-40B4-BE49-F238E27FC236}">
                  <a16:creationId xmlns:a16="http://schemas.microsoft.com/office/drawing/2014/main" id="{FFF946E2-9548-4878-484C-2A8EADF1221D}"/>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6" name="任意形状 965">
              <a:extLst>
                <a:ext uri="{FF2B5EF4-FFF2-40B4-BE49-F238E27FC236}">
                  <a16:creationId xmlns:a16="http://schemas.microsoft.com/office/drawing/2014/main" id="{26413EB4-1770-0625-F16B-DD10CF2832E3}"/>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7" name="任意形状 966">
              <a:extLst>
                <a:ext uri="{FF2B5EF4-FFF2-40B4-BE49-F238E27FC236}">
                  <a16:creationId xmlns:a16="http://schemas.microsoft.com/office/drawing/2014/main" id="{397ABE7C-445D-5919-5E28-4F1E9C1985C0}"/>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8" name="任意形状 967">
              <a:extLst>
                <a:ext uri="{FF2B5EF4-FFF2-40B4-BE49-F238E27FC236}">
                  <a16:creationId xmlns:a16="http://schemas.microsoft.com/office/drawing/2014/main" id="{C858D1D9-3ED5-ADE2-42FC-CD60B4CDDE05}"/>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9" name="任意形状 968">
              <a:extLst>
                <a:ext uri="{FF2B5EF4-FFF2-40B4-BE49-F238E27FC236}">
                  <a16:creationId xmlns:a16="http://schemas.microsoft.com/office/drawing/2014/main" id="{3D12FF9F-FADD-878F-76A1-5554D5C1BDEF}"/>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0" name="任意形状 969">
              <a:extLst>
                <a:ext uri="{FF2B5EF4-FFF2-40B4-BE49-F238E27FC236}">
                  <a16:creationId xmlns:a16="http://schemas.microsoft.com/office/drawing/2014/main" id="{3637D113-8D17-947E-B2B9-78229D5D8ADA}"/>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1" name="任意形状 970">
              <a:extLst>
                <a:ext uri="{FF2B5EF4-FFF2-40B4-BE49-F238E27FC236}">
                  <a16:creationId xmlns:a16="http://schemas.microsoft.com/office/drawing/2014/main" id="{C0BDAAC7-2299-F2DD-7E21-B39554764C8D}"/>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2" name="任意形状 971">
              <a:extLst>
                <a:ext uri="{FF2B5EF4-FFF2-40B4-BE49-F238E27FC236}">
                  <a16:creationId xmlns:a16="http://schemas.microsoft.com/office/drawing/2014/main" id="{74DFB848-2242-6968-9A44-A751529858D6}"/>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3" name="任意形状 972">
              <a:extLst>
                <a:ext uri="{FF2B5EF4-FFF2-40B4-BE49-F238E27FC236}">
                  <a16:creationId xmlns:a16="http://schemas.microsoft.com/office/drawing/2014/main" id="{88D70B51-D8E0-07A8-274E-2CFCE0D7B4A4}"/>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4" name="任意形状 973">
              <a:extLst>
                <a:ext uri="{FF2B5EF4-FFF2-40B4-BE49-F238E27FC236}">
                  <a16:creationId xmlns:a16="http://schemas.microsoft.com/office/drawing/2014/main" id="{252D252D-8A73-D380-72EE-595ECD9AE4E3}"/>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5" name="任意形状 974">
              <a:extLst>
                <a:ext uri="{FF2B5EF4-FFF2-40B4-BE49-F238E27FC236}">
                  <a16:creationId xmlns:a16="http://schemas.microsoft.com/office/drawing/2014/main" id="{D7830A65-CC58-7203-2CFE-93A2BA0A2958}"/>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6" name="椭圆 975">
              <a:extLst>
                <a:ext uri="{FF2B5EF4-FFF2-40B4-BE49-F238E27FC236}">
                  <a16:creationId xmlns:a16="http://schemas.microsoft.com/office/drawing/2014/main" id="{41D2E1FD-5C14-7833-2B16-B23B63B43504}"/>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7" name="椭圆 976">
              <a:extLst>
                <a:ext uri="{FF2B5EF4-FFF2-40B4-BE49-F238E27FC236}">
                  <a16:creationId xmlns:a16="http://schemas.microsoft.com/office/drawing/2014/main" id="{B74D7FAC-154A-2BBC-52E8-BB2ED3EB7B82}"/>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8" name="椭圆 977">
              <a:extLst>
                <a:ext uri="{FF2B5EF4-FFF2-40B4-BE49-F238E27FC236}">
                  <a16:creationId xmlns:a16="http://schemas.microsoft.com/office/drawing/2014/main" id="{3485F3D0-3E02-245D-7405-324340FA696A}"/>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9" name="椭圆 978">
              <a:extLst>
                <a:ext uri="{FF2B5EF4-FFF2-40B4-BE49-F238E27FC236}">
                  <a16:creationId xmlns:a16="http://schemas.microsoft.com/office/drawing/2014/main" id="{F19B7776-56FF-1312-514E-7446D00758C1}"/>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0" name="椭圆 979">
              <a:extLst>
                <a:ext uri="{FF2B5EF4-FFF2-40B4-BE49-F238E27FC236}">
                  <a16:creationId xmlns:a16="http://schemas.microsoft.com/office/drawing/2014/main" id="{80ECD52E-5CDB-5102-0800-9C53BF9334B6}"/>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1" name="椭圆 980">
              <a:extLst>
                <a:ext uri="{FF2B5EF4-FFF2-40B4-BE49-F238E27FC236}">
                  <a16:creationId xmlns:a16="http://schemas.microsoft.com/office/drawing/2014/main" id="{E8C2B900-8692-1052-E2C8-C45F2393CAF9}"/>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2" name="椭圆 981">
              <a:extLst>
                <a:ext uri="{FF2B5EF4-FFF2-40B4-BE49-F238E27FC236}">
                  <a16:creationId xmlns:a16="http://schemas.microsoft.com/office/drawing/2014/main" id="{24DD0A60-31F6-A907-63BA-ABDEC787F745}"/>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3" name="椭圆 982">
              <a:extLst>
                <a:ext uri="{FF2B5EF4-FFF2-40B4-BE49-F238E27FC236}">
                  <a16:creationId xmlns:a16="http://schemas.microsoft.com/office/drawing/2014/main" id="{F5220220-5CD5-427F-08AE-C33D0FA8858A}"/>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4" name="椭圆 983">
              <a:extLst>
                <a:ext uri="{FF2B5EF4-FFF2-40B4-BE49-F238E27FC236}">
                  <a16:creationId xmlns:a16="http://schemas.microsoft.com/office/drawing/2014/main" id="{C19E262B-8240-D271-EF57-99A78FA9C86F}"/>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5" name="椭圆 984">
              <a:extLst>
                <a:ext uri="{FF2B5EF4-FFF2-40B4-BE49-F238E27FC236}">
                  <a16:creationId xmlns:a16="http://schemas.microsoft.com/office/drawing/2014/main" id="{89786936-3F5B-F11A-6D27-37C41BD8A35D}"/>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6" name="椭圆 985">
              <a:extLst>
                <a:ext uri="{FF2B5EF4-FFF2-40B4-BE49-F238E27FC236}">
                  <a16:creationId xmlns:a16="http://schemas.microsoft.com/office/drawing/2014/main" id="{F49BE5A5-E753-CA00-216B-F5B16B2E772D}"/>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7" name="椭圆 986">
              <a:extLst>
                <a:ext uri="{FF2B5EF4-FFF2-40B4-BE49-F238E27FC236}">
                  <a16:creationId xmlns:a16="http://schemas.microsoft.com/office/drawing/2014/main" id="{D7FAE712-F304-A1C0-AE85-3643DFAFFE77}"/>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88" name="圆角矩形 987">
            <a:extLst>
              <a:ext uri="{FF2B5EF4-FFF2-40B4-BE49-F238E27FC236}">
                <a16:creationId xmlns:a16="http://schemas.microsoft.com/office/drawing/2014/main" id="{31B642D1-2A8E-DCE5-927C-91FF4D7D83E4}"/>
              </a:ext>
            </a:extLst>
          </p:cNvPr>
          <p:cNvSpPr/>
          <p:nvPr/>
        </p:nvSpPr>
        <p:spPr>
          <a:xfrm>
            <a:off x="6720378" y="1630873"/>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89" name="直线箭头连接符 988">
            <a:extLst>
              <a:ext uri="{FF2B5EF4-FFF2-40B4-BE49-F238E27FC236}">
                <a16:creationId xmlns:a16="http://schemas.microsoft.com/office/drawing/2014/main" id="{01170D22-4F73-043A-1E72-866BA0265592}"/>
              </a:ext>
            </a:extLst>
          </p:cNvPr>
          <p:cNvCxnSpPr>
            <a:endCxn id="712" idx="1"/>
          </p:cNvCxnSpPr>
          <p:nvPr/>
        </p:nvCxnSpPr>
        <p:spPr>
          <a:xfrm>
            <a:off x="6160610" y="1914430"/>
            <a:ext cx="559768" cy="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0" name="直线箭头连接符 989">
            <a:extLst>
              <a:ext uri="{FF2B5EF4-FFF2-40B4-BE49-F238E27FC236}">
                <a16:creationId xmlns:a16="http://schemas.microsoft.com/office/drawing/2014/main" id="{3ECF6F36-6874-C8C3-930E-4EAE7FC42868}"/>
              </a:ext>
            </a:extLst>
          </p:cNvPr>
          <p:cNvCxnSpPr>
            <a:endCxn id="704" idx="2"/>
          </p:cNvCxnSpPr>
          <p:nvPr/>
        </p:nvCxnSpPr>
        <p:spPr>
          <a:xfrm flipV="1">
            <a:off x="1916525" y="2176638"/>
            <a:ext cx="1" cy="399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直线箭头连接符 990">
            <a:extLst>
              <a:ext uri="{FF2B5EF4-FFF2-40B4-BE49-F238E27FC236}">
                <a16:creationId xmlns:a16="http://schemas.microsoft.com/office/drawing/2014/main" id="{C7B30AE7-414E-3165-417E-79D234CA0F4A}"/>
              </a:ext>
            </a:extLst>
          </p:cNvPr>
          <p:cNvCxnSpPr/>
          <p:nvPr/>
        </p:nvCxnSpPr>
        <p:spPr>
          <a:xfrm flipH="1" flipV="1">
            <a:off x="2878481" y="2176638"/>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直线箭头连接符 991">
            <a:extLst>
              <a:ext uri="{FF2B5EF4-FFF2-40B4-BE49-F238E27FC236}">
                <a16:creationId xmlns:a16="http://schemas.microsoft.com/office/drawing/2014/main" id="{708B9599-9E91-0B7B-46B1-9490C0DDCB8E}"/>
              </a:ext>
            </a:extLst>
          </p:cNvPr>
          <p:cNvCxnSpPr/>
          <p:nvPr/>
        </p:nvCxnSpPr>
        <p:spPr>
          <a:xfrm flipH="1" flipV="1">
            <a:off x="3839098" y="2176637"/>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直线箭头连接符 992">
            <a:extLst>
              <a:ext uri="{FF2B5EF4-FFF2-40B4-BE49-F238E27FC236}">
                <a16:creationId xmlns:a16="http://schemas.microsoft.com/office/drawing/2014/main" id="{537B40BA-62F4-876B-23E3-EFCACE3F3F3C}"/>
              </a:ext>
            </a:extLst>
          </p:cNvPr>
          <p:cNvCxnSpPr/>
          <p:nvPr/>
        </p:nvCxnSpPr>
        <p:spPr>
          <a:xfrm flipH="1" flipV="1">
            <a:off x="4828738" y="2176636"/>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直线箭头连接符 993">
            <a:extLst>
              <a:ext uri="{FF2B5EF4-FFF2-40B4-BE49-F238E27FC236}">
                <a16:creationId xmlns:a16="http://schemas.microsoft.com/office/drawing/2014/main" id="{04B30A49-430D-1DEE-CD31-C9EB7A7E3825}"/>
              </a:ext>
            </a:extLst>
          </p:cNvPr>
          <p:cNvCxnSpPr/>
          <p:nvPr/>
        </p:nvCxnSpPr>
        <p:spPr>
          <a:xfrm flipH="1" flipV="1">
            <a:off x="7003446" y="219016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直线箭头连接符 994">
            <a:extLst>
              <a:ext uri="{FF2B5EF4-FFF2-40B4-BE49-F238E27FC236}">
                <a16:creationId xmlns:a16="http://schemas.microsoft.com/office/drawing/2014/main" id="{71D456F6-6591-1D91-B540-B38B5AFF2C9C}"/>
              </a:ext>
            </a:extLst>
          </p:cNvPr>
          <p:cNvCxnSpPr/>
          <p:nvPr/>
        </p:nvCxnSpPr>
        <p:spPr>
          <a:xfrm flipH="1" flipV="1">
            <a:off x="7906983" y="219016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6" name="直线箭头连接符 995">
            <a:extLst>
              <a:ext uri="{FF2B5EF4-FFF2-40B4-BE49-F238E27FC236}">
                <a16:creationId xmlns:a16="http://schemas.microsoft.com/office/drawing/2014/main" id="{C99A20D8-F92D-4970-368D-0BD8F742245A}"/>
              </a:ext>
            </a:extLst>
          </p:cNvPr>
          <p:cNvCxnSpPr/>
          <p:nvPr/>
        </p:nvCxnSpPr>
        <p:spPr>
          <a:xfrm flipH="1" flipV="1">
            <a:off x="8805934" y="217149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7" name="直线箭头连接符 996">
            <a:extLst>
              <a:ext uri="{FF2B5EF4-FFF2-40B4-BE49-F238E27FC236}">
                <a16:creationId xmlns:a16="http://schemas.microsoft.com/office/drawing/2014/main" id="{08225560-B934-B9B8-72A5-D86EEA6179D6}"/>
              </a:ext>
            </a:extLst>
          </p:cNvPr>
          <p:cNvCxnSpPr/>
          <p:nvPr/>
        </p:nvCxnSpPr>
        <p:spPr>
          <a:xfrm flipH="1" flipV="1">
            <a:off x="6978888"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8" name="直线箭头连接符 997">
            <a:extLst>
              <a:ext uri="{FF2B5EF4-FFF2-40B4-BE49-F238E27FC236}">
                <a16:creationId xmlns:a16="http://schemas.microsoft.com/office/drawing/2014/main" id="{E548D2B6-16BF-D7F3-45C9-C6B9CEE76FBE}"/>
              </a:ext>
            </a:extLst>
          </p:cNvPr>
          <p:cNvCxnSpPr/>
          <p:nvPr/>
        </p:nvCxnSpPr>
        <p:spPr>
          <a:xfrm flipH="1" flipV="1">
            <a:off x="7901655"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9" name="直线箭头连接符 998">
            <a:extLst>
              <a:ext uri="{FF2B5EF4-FFF2-40B4-BE49-F238E27FC236}">
                <a16:creationId xmlns:a16="http://schemas.microsoft.com/office/drawing/2014/main" id="{7DDCCD99-0820-505E-82A9-6013C2CBBC3B}"/>
              </a:ext>
            </a:extLst>
          </p:cNvPr>
          <p:cNvCxnSpPr/>
          <p:nvPr/>
        </p:nvCxnSpPr>
        <p:spPr>
          <a:xfrm flipH="1" flipV="1">
            <a:off x="8800606"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0" name="文本框 999">
            <a:extLst>
              <a:ext uri="{FF2B5EF4-FFF2-40B4-BE49-F238E27FC236}">
                <a16:creationId xmlns:a16="http://schemas.microsoft.com/office/drawing/2014/main" id="{60C12FFB-CF6A-BF63-8AF0-1F0221C57FAE}"/>
              </a:ext>
            </a:extLst>
          </p:cNvPr>
          <p:cNvSpPr txBox="1"/>
          <p:nvPr/>
        </p:nvSpPr>
        <p:spPr>
          <a:xfrm>
            <a:off x="1704907" y="2863055"/>
            <a:ext cx="680688" cy="369332"/>
          </a:xfrm>
          <a:prstGeom prst="rect">
            <a:avLst/>
          </a:prstGeom>
          <a:noFill/>
        </p:spPr>
        <p:txBody>
          <a:bodyPr wrap="square" rtlCol="0">
            <a:spAutoFit/>
          </a:bodyPr>
          <a:lstStyle/>
          <a:p>
            <a:r>
              <a:rPr kumimoji="1" lang="zh-CN" altLang="en-US"/>
              <a:t>我</a:t>
            </a:r>
          </a:p>
        </p:txBody>
      </p:sp>
      <p:sp>
        <p:nvSpPr>
          <p:cNvPr id="1001" name="文本框 1000">
            <a:extLst>
              <a:ext uri="{FF2B5EF4-FFF2-40B4-BE49-F238E27FC236}">
                <a16:creationId xmlns:a16="http://schemas.microsoft.com/office/drawing/2014/main" id="{FE2C78A5-A7C2-E390-7A14-D020C751CA41}"/>
              </a:ext>
            </a:extLst>
          </p:cNvPr>
          <p:cNvSpPr txBox="1"/>
          <p:nvPr/>
        </p:nvSpPr>
        <p:spPr>
          <a:xfrm>
            <a:off x="2696238" y="2861256"/>
            <a:ext cx="680688" cy="369332"/>
          </a:xfrm>
          <a:prstGeom prst="rect">
            <a:avLst/>
          </a:prstGeom>
          <a:noFill/>
        </p:spPr>
        <p:txBody>
          <a:bodyPr wrap="square" rtlCol="0">
            <a:spAutoFit/>
          </a:bodyPr>
          <a:lstStyle/>
          <a:p>
            <a:r>
              <a:rPr kumimoji="1" lang="zh-CN" altLang="en-US"/>
              <a:t>爱</a:t>
            </a:r>
          </a:p>
        </p:txBody>
      </p:sp>
      <p:sp>
        <p:nvSpPr>
          <p:cNvPr id="1002" name="文本框 1001">
            <a:extLst>
              <a:ext uri="{FF2B5EF4-FFF2-40B4-BE49-F238E27FC236}">
                <a16:creationId xmlns:a16="http://schemas.microsoft.com/office/drawing/2014/main" id="{4350E9C7-4269-CA75-4F7C-16013534A744}"/>
              </a:ext>
            </a:extLst>
          </p:cNvPr>
          <p:cNvSpPr txBox="1"/>
          <p:nvPr/>
        </p:nvSpPr>
        <p:spPr>
          <a:xfrm>
            <a:off x="3531759" y="2861256"/>
            <a:ext cx="680688" cy="369332"/>
          </a:xfrm>
          <a:prstGeom prst="rect">
            <a:avLst/>
          </a:prstGeom>
          <a:noFill/>
        </p:spPr>
        <p:txBody>
          <a:bodyPr wrap="square" rtlCol="0">
            <a:spAutoFit/>
          </a:bodyPr>
          <a:lstStyle/>
          <a:p>
            <a:r>
              <a:rPr kumimoji="1" lang="zh-CN" altLang="en-US"/>
              <a:t>这个</a:t>
            </a:r>
          </a:p>
        </p:txBody>
      </p:sp>
      <p:sp>
        <p:nvSpPr>
          <p:cNvPr id="1003" name="文本框 1002">
            <a:extLst>
              <a:ext uri="{FF2B5EF4-FFF2-40B4-BE49-F238E27FC236}">
                <a16:creationId xmlns:a16="http://schemas.microsoft.com/office/drawing/2014/main" id="{EED6F6EE-DE72-5121-AF91-8D1BC0C48AEA}"/>
              </a:ext>
            </a:extLst>
          </p:cNvPr>
          <p:cNvSpPr txBox="1"/>
          <p:nvPr/>
        </p:nvSpPr>
        <p:spPr>
          <a:xfrm>
            <a:off x="4508344" y="2843257"/>
            <a:ext cx="680688" cy="369332"/>
          </a:xfrm>
          <a:prstGeom prst="rect">
            <a:avLst/>
          </a:prstGeom>
          <a:noFill/>
        </p:spPr>
        <p:txBody>
          <a:bodyPr wrap="square" rtlCol="0">
            <a:spAutoFit/>
          </a:bodyPr>
          <a:lstStyle/>
          <a:p>
            <a:r>
              <a:rPr kumimoji="1" lang="zh-CN" altLang="en-US"/>
              <a:t>游戏</a:t>
            </a:r>
            <a:endParaRPr kumimoji="1" lang="zh-CN" altLang="en-US" dirty="0"/>
          </a:p>
        </p:txBody>
      </p:sp>
      <p:sp>
        <p:nvSpPr>
          <p:cNvPr id="1004" name="文本框 1003">
            <a:extLst>
              <a:ext uri="{FF2B5EF4-FFF2-40B4-BE49-F238E27FC236}">
                <a16:creationId xmlns:a16="http://schemas.microsoft.com/office/drawing/2014/main" id="{2207437B-B80B-1106-9441-D94ED051EC66}"/>
              </a:ext>
            </a:extLst>
          </p:cNvPr>
          <p:cNvSpPr txBox="1"/>
          <p:nvPr/>
        </p:nvSpPr>
        <p:spPr>
          <a:xfrm>
            <a:off x="6613088" y="2841022"/>
            <a:ext cx="1004788" cy="369332"/>
          </a:xfrm>
          <a:prstGeom prst="rect">
            <a:avLst/>
          </a:prstGeom>
          <a:noFill/>
        </p:spPr>
        <p:txBody>
          <a:bodyPr wrap="square" rtlCol="0">
            <a:spAutoFit/>
          </a:bodyPr>
          <a:lstStyle/>
          <a:p>
            <a:r>
              <a:rPr kumimoji="1" lang="en-US" altLang="zh-CN"/>
              <a:t>&lt;SOS&gt;</a:t>
            </a:r>
            <a:endParaRPr kumimoji="1" lang="zh-CN" altLang="en-US" dirty="0"/>
          </a:p>
        </p:txBody>
      </p:sp>
      <p:grpSp>
        <p:nvGrpSpPr>
          <p:cNvPr id="1005" name="组 348">
            <a:extLst>
              <a:ext uri="{FF2B5EF4-FFF2-40B4-BE49-F238E27FC236}">
                <a16:creationId xmlns:a16="http://schemas.microsoft.com/office/drawing/2014/main" id="{2B7BB493-309A-F4DE-32CD-9EBE8825D542}"/>
              </a:ext>
            </a:extLst>
          </p:cNvPr>
          <p:cNvGrpSpPr/>
          <p:nvPr/>
        </p:nvGrpSpPr>
        <p:grpSpPr>
          <a:xfrm>
            <a:off x="2631677" y="1731762"/>
            <a:ext cx="513812" cy="433103"/>
            <a:chOff x="2094803" y="1719115"/>
            <a:chExt cx="7157261" cy="4318697"/>
          </a:xfrm>
        </p:grpSpPr>
        <p:sp>
          <p:nvSpPr>
            <p:cNvPr id="1006" name="椭圆 1005">
              <a:extLst>
                <a:ext uri="{FF2B5EF4-FFF2-40B4-BE49-F238E27FC236}">
                  <a16:creationId xmlns:a16="http://schemas.microsoft.com/office/drawing/2014/main" id="{CE1EA6B4-22CF-3124-DD43-9B53B77C813B}"/>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7" name="椭圆 1006">
              <a:extLst>
                <a:ext uri="{FF2B5EF4-FFF2-40B4-BE49-F238E27FC236}">
                  <a16:creationId xmlns:a16="http://schemas.microsoft.com/office/drawing/2014/main" id="{D61CC774-3A6C-2E8B-E1D2-293ABA2209D8}"/>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8" name="椭圆 1007">
              <a:extLst>
                <a:ext uri="{FF2B5EF4-FFF2-40B4-BE49-F238E27FC236}">
                  <a16:creationId xmlns:a16="http://schemas.microsoft.com/office/drawing/2014/main" id="{65CD3163-FA0C-264C-F353-039E729453E4}"/>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9" name="椭圆 1008">
              <a:extLst>
                <a:ext uri="{FF2B5EF4-FFF2-40B4-BE49-F238E27FC236}">
                  <a16:creationId xmlns:a16="http://schemas.microsoft.com/office/drawing/2014/main" id="{5154D5DC-C745-D6E3-553F-AF566A5BA6F8}"/>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0" name="椭圆 1009">
              <a:extLst>
                <a:ext uri="{FF2B5EF4-FFF2-40B4-BE49-F238E27FC236}">
                  <a16:creationId xmlns:a16="http://schemas.microsoft.com/office/drawing/2014/main" id="{7AE28473-90A3-DCF2-5A87-49BFB012EB23}"/>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1" name="椭圆 1010">
              <a:extLst>
                <a:ext uri="{FF2B5EF4-FFF2-40B4-BE49-F238E27FC236}">
                  <a16:creationId xmlns:a16="http://schemas.microsoft.com/office/drawing/2014/main" id="{FAA98E47-C4B0-9C07-8A42-5ED412FC76D5}"/>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2" name="椭圆 1011">
              <a:extLst>
                <a:ext uri="{FF2B5EF4-FFF2-40B4-BE49-F238E27FC236}">
                  <a16:creationId xmlns:a16="http://schemas.microsoft.com/office/drawing/2014/main" id="{7401330D-8355-25FD-1913-ED34C998A791}"/>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3" name="椭圆 1012">
              <a:extLst>
                <a:ext uri="{FF2B5EF4-FFF2-40B4-BE49-F238E27FC236}">
                  <a16:creationId xmlns:a16="http://schemas.microsoft.com/office/drawing/2014/main" id="{866DBFE3-0C01-F0CF-FE9A-BFADCD6FF723}"/>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14" name="直线箭头连接符 1013">
              <a:extLst>
                <a:ext uri="{FF2B5EF4-FFF2-40B4-BE49-F238E27FC236}">
                  <a16:creationId xmlns:a16="http://schemas.microsoft.com/office/drawing/2014/main" id="{B83A6D09-34CF-78E3-7460-951569191C54}"/>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5" name="直线箭头连接符 1014">
              <a:extLst>
                <a:ext uri="{FF2B5EF4-FFF2-40B4-BE49-F238E27FC236}">
                  <a16:creationId xmlns:a16="http://schemas.microsoft.com/office/drawing/2014/main" id="{DE30924A-6B66-CE45-3A4D-3848BEB85E49}"/>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直线箭头连接符 1015">
              <a:extLst>
                <a:ext uri="{FF2B5EF4-FFF2-40B4-BE49-F238E27FC236}">
                  <a16:creationId xmlns:a16="http://schemas.microsoft.com/office/drawing/2014/main" id="{BBD2AF9C-F75D-20B9-DACA-D1954C09E6E2}"/>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直线箭头连接符 1016">
              <a:extLst>
                <a:ext uri="{FF2B5EF4-FFF2-40B4-BE49-F238E27FC236}">
                  <a16:creationId xmlns:a16="http://schemas.microsoft.com/office/drawing/2014/main" id="{44AC6F22-5D68-8FFA-72F6-ECC7187AF7C4}"/>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直线箭头连接符 1017">
              <a:extLst>
                <a:ext uri="{FF2B5EF4-FFF2-40B4-BE49-F238E27FC236}">
                  <a16:creationId xmlns:a16="http://schemas.microsoft.com/office/drawing/2014/main" id="{A957DED7-C654-7BFA-FE75-BAD1ED407C97}"/>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9" name="直线箭头连接符 1018">
              <a:extLst>
                <a:ext uri="{FF2B5EF4-FFF2-40B4-BE49-F238E27FC236}">
                  <a16:creationId xmlns:a16="http://schemas.microsoft.com/office/drawing/2014/main" id="{7DDB98B0-0CE5-4B0C-6CA8-3C5E66B59F82}"/>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直线箭头连接符 1019">
              <a:extLst>
                <a:ext uri="{FF2B5EF4-FFF2-40B4-BE49-F238E27FC236}">
                  <a16:creationId xmlns:a16="http://schemas.microsoft.com/office/drawing/2014/main" id="{0AC7A5A8-3B24-1E54-CCE8-EA09E6D5F873}"/>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直线箭头连接符 1020">
              <a:extLst>
                <a:ext uri="{FF2B5EF4-FFF2-40B4-BE49-F238E27FC236}">
                  <a16:creationId xmlns:a16="http://schemas.microsoft.com/office/drawing/2014/main" id="{D63199C3-0182-CFD2-3F87-9B43E0DB6EDF}"/>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直线箭头连接符 1021">
              <a:extLst>
                <a:ext uri="{FF2B5EF4-FFF2-40B4-BE49-F238E27FC236}">
                  <a16:creationId xmlns:a16="http://schemas.microsoft.com/office/drawing/2014/main" id="{315A94FA-BC83-0509-F19C-62DCB3E40734}"/>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3" name="直线箭头连接符 1022">
              <a:extLst>
                <a:ext uri="{FF2B5EF4-FFF2-40B4-BE49-F238E27FC236}">
                  <a16:creationId xmlns:a16="http://schemas.microsoft.com/office/drawing/2014/main" id="{47BA6933-9E05-40FF-564C-64C4E72556A0}"/>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直线箭头连接符 1023">
              <a:extLst>
                <a:ext uri="{FF2B5EF4-FFF2-40B4-BE49-F238E27FC236}">
                  <a16:creationId xmlns:a16="http://schemas.microsoft.com/office/drawing/2014/main" id="{BF5F8A6C-10F8-DAFC-69F4-8F5F332219A4}"/>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线箭头连接符 1024">
              <a:extLst>
                <a:ext uri="{FF2B5EF4-FFF2-40B4-BE49-F238E27FC236}">
                  <a16:creationId xmlns:a16="http://schemas.microsoft.com/office/drawing/2014/main" id="{162F4CA8-EDF7-70EB-0458-B56835A72CE5}"/>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直线箭头连接符 1025">
              <a:extLst>
                <a:ext uri="{FF2B5EF4-FFF2-40B4-BE49-F238E27FC236}">
                  <a16:creationId xmlns:a16="http://schemas.microsoft.com/office/drawing/2014/main" id="{5C50B5EE-2C6B-AB2A-8E15-7191960F6327}"/>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线箭头连接符 1026">
              <a:extLst>
                <a:ext uri="{FF2B5EF4-FFF2-40B4-BE49-F238E27FC236}">
                  <a16:creationId xmlns:a16="http://schemas.microsoft.com/office/drawing/2014/main" id="{90FFB075-7620-2BDC-3E98-CDA491DECC48}"/>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线箭头连接符 1027">
              <a:extLst>
                <a:ext uri="{FF2B5EF4-FFF2-40B4-BE49-F238E27FC236}">
                  <a16:creationId xmlns:a16="http://schemas.microsoft.com/office/drawing/2014/main" id="{FD542AEA-1689-7D23-27BF-45B0606A36A6}"/>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线箭头连接符 1028">
              <a:extLst>
                <a:ext uri="{FF2B5EF4-FFF2-40B4-BE49-F238E27FC236}">
                  <a16:creationId xmlns:a16="http://schemas.microsoft.com/office/drawing/2014/main" id="{8B580F37-1AAB-EE2E-A97D-E36FA54D32F8}"/>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直线箭头连接符 1029">
              <a:extLst>
                <a:ext uri="{FF2B5EF4-FFF2-40B4-BE49-F238E27FC236}">
                  <a16:creationId xmlns:a16="http://schemas.microsoft.com/office/drawing/2014/main" id="{7A0465CF-DF57-F7FC-C730-F0B1819B4632}"/>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直线箭头连接符 1030">
              <a:extLst>
                <a:ext uri="{FF2B5EF4-FFF2-40B4-BE49-F238E27FC236}">
                  <a16:creationId xmlns:a16="http://schemas.microsoft.com/office/drawing/2014/main" id="{94CDB01F-00E2-093E-32C7-514424E7C725}"/>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直线箭头连接符 1031">
              <a:extLst>
                <a:ext uri="{FF2B5EF4-FFF2-40B4-BE49-F238E27FC236}">
                  <a16:creationId xmlns:a16="http://schemas.microsoft.com/office/drawing/2014/main" id="{54D6C7F7-AC7F-1368-FA44-F1D16B2E57D3}"/>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直线箭头连接符 1032">
              <a:extLst>
                <a:ext uri="{FF2B5EF4-FFF2-40B4-BE49-F238E27FC236}">
                  <a16:creationId xmlns:a16="http://schemas.microsoft.com/office/drawing/2014/main" id="{8E21A38A-729D-4A52-F2F7-197158A12AA2}"/>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直线箭头连接符 1033">
              <a:extLst>
                <a:ext uri="{FF2B5EF4-FFF2-40B4-BE49-F238E27FC236}">
                  <a16:creationId xmlns:a16="http://schemas.microsoft.com/office/drawing/2014/main" id="{94AA3312-BE3F-BFCD-417F-1A32036D82A1}"/>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线箭头连接符 1034">
              <a:extLst>
                <a:ext uri="{FF2B5EF4-FFF2-40B4-BE49-F238E27FC236}">
                  <a16:creationId xmlns:a16="http://schemas.microsoft.com/office/drawing/2014/main" id="{BF122324-4697-9B25-28E3-70A9C8D6D281}"/>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直线箭头连接符 1035">
              <a:extLst>
                <a:ext uri="{FF2B5EF4-FFF2-40B4-BE49-F238E27FC236}">
                  <a16:creationId xmlns:a16="http://schemas.microsoft.com/office/drawing/2014/main" id="{AD44BBA0-667A-F8BB-0DD1-08CF408AFBF1}"/>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直线箭头连接符 1036">
              <a:extLst>
                <a:ext uri="{FF2B5EF4-FFF2-40B4-BE49-F238E27FC236}">
                  <a16:creationId xmlns:a16="http://schemas.microsoft.com/office/drawing/2014/main" id="{61DF8B23-523B-847E-9C2B-1069F35FB7AD}"/>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线箭头连接符 1037">
              <a:extLst>
                <a:ext uri="{FF2B5EF4-FFF2-40B4-BE49-F238E27FC236}">
                  <a16:creationId xmlns:a16="http://schemas.microsoft.com/office/drawing/2014/main" id="{48E9336E-9421-52D5-1B05-D29020F53031}"/>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直线箭头连接符 1038">
              <a:extLst>
                <a:ext uri="{FF2B5EF4-FFF2-40B4-BE49-F238E27FC236}">
                  <a16:creationId xmlns:a16="http://schemas.microsoft.com/office/drawing/2014/main" id="{725DB1F8-03A3-7219-AA97-A23BF93AA941}"/>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直线箭头连接符 1039">
              <a:extLst>
                <a:ext uri="{FF2B5EF4-FFF2-40B4-BE49-F238E27FC236}">
                  <a16:creationId xmlns:a16="http://schemas.microsoft.com/office/drawing/2014/main" id="{4A9EADD4-1422-E54F-7C52-52C66CB3EE2E}"/>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直线箭头连接符 1040">
              <a:extLst>
                <a:ext uri="{FF2B5EF4-FFF2-40B4-BE49-F238E27FC236}">
                  <a16:creationId xmlns:a16="http://schemas.microsoft.com/office/drawing/2014/main" id="{19A22A4F-B24B-6435-581C-2B3403E52140}"/>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直线箭头连接符 1041">
              <a:extLst>
                <a:ext uri="{FF2B5EF4-FFF2-40B4-BE49-F238E27FC236}">
                  <a16:creationId xmlns:a16="http://schemas.microsoft.com/office/drawing/2014/main" id="{533BFCF1-BDF9-31D8-707A-EB87BCA8F409}"/>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直线箭头连接符 1042">
              <a:extLst>
                <a:ext uri="{FF2B5EF4-FFF2-40B4-BE49-F238E27FC236}">
                  <a16:creationId xmlns:a16="http://schemas.microsoft.com/office/drawing/2014/main" id="{A65BAAEA-3E54-5356-BE55-D29894234EF7}"/>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线箭头连接符 1043">
              <a:extLst>
                <a:ext uri="{FF2B5EF4-FFF2-40B4-BE49-F238E27FC236}">
                  <a16:creationId xmlns:a16="http://schemas.microsoft.com/office/drawing/2014/main" id="{C2F21CE4-5E2F-4A28-53FB-39F1D6215415}"/>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线箭头连接符 1044">
              <a:extLst>
                <a:ext uri="{FF2B5EF4-FFF2-40B4-BE49-F238E27FC236}">
                  <a16:creationId xmlns:a16="http://schemas.microsoft.com/office/drawing/2014/main" id="{D318E51A-368D-D86C-8017-72D922B06EDB}"/>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直线箭头连接符 1045">
              <a:extLst>
                <a:ext uri="{FF2B5EF4-FFF2-40B4-BE49-F238E27FC236}">
                  <a16:creationId xmlns:a16="http://schemas.microsoft.com/office/drawing/2014/main" id="{2150EFAF-CCC2-DF02-2D3B-2FE3A7E3610F}"/>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直线箭头连接符 1046">
              <a:extLst>
                <a:ext uri="{FF2B5EF4-FFF2-40B4-BE49-F238E27FC236}">
                  <a16:creationId xmlns:a16="http://schemas.microsoft.com/office/drawing/2014/main" id="{1BEB3CA6-5499-48A8-0938-51BC2A3D0B2B}"/>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直线箭头连接符 1047">
              <a:extLst>
                <a:ext uri="{FF2B5EF4-FFF2-40B4-BE49-F238E27FC236}">
                  <a16:creationId xmlns:a16="http://schemas.microsoft.com/office/drawing/2014/main" id="{427538FF-CDEC-DD25-A73B-4DAF6FEA9B0C}"/>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直线箭头连接符 1048">
              <a:extLst>
                <a:ext uri="{FF2B5EF4-FFF2-40B4-BE49-F238E27FC236}">
                  <a16:creationId xmlns:a16="http://schemas.microsoft.com/office/drawing/2014/main" id="{8FD10957-9CA5-1750-667D-5A0F7136996C}"/>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直线箭头连接符 1049">
              <a:extLst>
                <a:ext uri="{FF2B5EF4-FFF2-40B4-BE49-F238E27FC236}">
                  <a16:creationId xmlns:a16="http://schemas.microsoft.com/office/drawing/2014/main" id="{582C5D07-1D89-575C-95B6-7CC0BFEB13AE}"/>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直线箭头连接符 1050">
              <a:extLst>
                <a:ext uri="{FF2B5EF4-FFF2-40B4-BE49-F238E27FC236}">
                  <a16:creationId xmlns:a16="http://schemas.microsoft.com/office/drawing/2014/main" id="{344C9631-2F5B-2815-6FD7-84ED17B4D15E}"/>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直线箭头连接符 1051">
              <a:extLst>
                <a:ext uri="{FF2B5EF4-FFF2-40B4-BE49-F238E27FC236}">
                  <a16:creationId xmlns:a16="http://schemas.microsoft.com/office/drawing/2014/main" id="{93DD7DAD-66BE-C6F6-6907-C795AD57579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直线箭头连接符 1052">
              <a:extLst>
                <a:ext uri="{FF2B5EF4-FFF2-40B4-BE49-F238E27FC236}">
                  <a16:creationId xmlns:a16="http://schemas.microsoft.com/office/drawing/2014/main" id="{47C211B9-BBD9-6570-4AAD-355ECAD96781}"/>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直线箭头连接符 1053">
              <a:extLst>
                <a:ext uri="{FF2B5EF4-FFF2-40B4-BE49-F238E27FC236}">
                  <a16:creationId xmlns:a16="http://schemas.microsoft.com/office/drawing/2014/main" id="{FE6A241F-306C-BB89-82E0-37929FF7B10E}"/>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直线箭头连接符 1054">
              <a:extLst>
                <a:ext uri="{FF2B5EF4-FFF2-40B4-BE49-F238E27FC236}">
                  <a16:creationId xmlns:a16="http://schemas.microsoft.com/office/drawing/2014/main" id="{387F875F-398D-FEE5-C029-557A3BEE07D0}"/>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直线箭头连接符 1055">
              <a:extLst>
                <a:ext uri="{FF2B5EF4-FFF2-40B4-BE49-F238E27FC236}">
                  <a16:creationId xmlns:a16="http://schemas.microsoft.com/office/drawing/2014/main" id="{E028898C-7C54-FF60-908D-77332560DBB0}"/>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直线箭头连接符 1056">
              <a:extLst>
                <a:ext uri="{FF2B5EF4-FFF2-40B4-BE49-F238E27FC236}">
                  <a16:creationId xmlns:a16="http://schemas.microsoft.com/office/drawing/2014/main" id="{FBF2B29A-E047-D993-7A0D-B6BF32BA4AF6}"/>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直线箭头连接符 1057">
              <a:extLst>
                <a:ext uri="{FF2B5EF4-FFF2-40B4-BE49-F238E27FC236}">
                  <a16:creationId xmlns:a16="http://schemas.microsoft.com/office/drawing/2014/main" id="{5AE621DA-CBAC-9EDB-0BAE-15DC3F5F0437}"/>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9" name="任意形状 1058">
              <a:extLst>
                <a:ext uri="{FF2B5EF4-FFF2-40B4-BE49-F238E27FC236}">
                  <a16:creationId xmlns:a16="http://schemas.microsoft.com/office/drawing/2014/main" id="{23FCA9B9-7143-A406-E37C-9AF1B4D8E17F}"/>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0" name="任意形状 1059">
              <a:extLst>
                <a:ext uri="{FF2B5EF4-FFF2-40B4-BE49-F238E27FC236}">
                  <a16:creationId xmlns:a16="http://schemas.microsoft.com/office/drawing/2014/main" id="{8E09B45C-AA43-93D5-F758-B75AF322F699}"/>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1" name="任意形状 1060">
              <a:extLst>
                <a:ext uri="{FF2B5EF4-FFF2-40B4-BE49-F238E27FC236}">
                  <a16:creationId xmlns:a16="http://schemas.microsoft.com/office/drawing/2014/main" id="{5B9E5288-63CD-8B11-7010-F0781BD07900}"/>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2" name="任意形状 1061">
              <a:extLst>
                <a:ext uri="{FF2B5EF4-FFF2-40B4-BE49-F238E27FC236}">
                  <a16:creationId xmlns:a16="http://schemas.microsoft.com/office/drawing/2014/main" id="{DB50BAC8-FA64-0C8D-D531-E69B4F449D07}"/>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3" name="任意形状 1062">
              <a:extLst>
                <a:ext uri="{FF2B5EF4-FFF2-40B4-BE49-F238E27FC236}">
                  <a16:creationId xmlns:a16="http://schemas.microsoft.com/office/drawing/2014/main" id="{7EA7FA83-F73B-A7F2-5324-8B54D6185943}"/>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4" name="任意形状 1063">
              <a:extLst>
                <a:ext uri="{FF2B5EF4-FFF2-40B4-BE49-F238E27FC236}">
                  <a16:creationId xmlns:a16="http://schemas.microsoft.com/office/drawing/2014/main" id="{1E287E8A-BEF8-C7AA-B14D-DA380D0836F9}"/>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5" name="任意形状 1064">
              <a:extLst>
                <a:ext uri="{FF2B5EF4-FFF2-40B4-BE49-F238E27FC236}">
                  <a16:creationId xmlns:a16="http://schemas.microsoft.com/office/drawing/2014/main" id="{EE4EA86D-8AC8-588A-57BA-7E6A4B83BC59}"/>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6" name="任意形状 1065">
              <a:extLst>
                <a:ext uri="{FF2B5EF4-FFF2-40B4-BE49-F238E27FC236}">
                  <a16:creationId xmlns:a16="http://schemas.microsoft.com/office/drawing/2014/main" id="{7D6D84BC-A618-F05B-644B-F352B9100244}"/>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7" name="任意形状 1066">
              <a:extLst>
                <a:ext uri="{FF2B5EF4-FFF2-40B4-BE49-F238E27FC236}">
                  <a16:creationId xmlns:a16="http://schemas.microsoft.com/office/drawing/2014/main" id="{A638FD01-8F8D-163B-900C-1A0E0FC768D1}"/>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8" name="任意形状 1067">
              <a:extLst>
                <a:ext uri="{FF2B5EF4-FFF2-40B4-BE49-F238E27FC236}">
                  <a16:creationId xmlns:a16="http://schemas.microsoft.com/office/drawing/2014/main" id="{B0ED12C5-5B17-EC97-5F78-EAE6E3DDA648}"/>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任意形状 1068">
              <a:extLst>
                <a:ext uri="{FF2B5EF4-FFF2-40B4-BE49-F238E27FC236}">
                  <a16:creationId xmlns:a16="http://schemas.microsoft.com/office/drawing/2014/main" id="{3E1910CD-C1F4-48EF-D4C5-EE52FF6C13E0}"/>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0" name="任意形状 1069">
              <a:extLst>
                <a:ext uri="{FF2B5EF4-FFF2-40B4-BE49-F238E27FC236}">
                  <a16:creationId xmlns:a16="http://schemas.microsoft.com/office/drawing/2014/main" id="{D8679F04-7121-1561-4532-F0F4F236048D}"/>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1" name="任意形状 1070">
              <a:extLst>
                <a:ext uri="{FF2B5EF4-FFF2-40B4-BE49-F238E27FC236}">
                  <a16:creationId xmlns:a16="http://schemas.microsoft.com/office/drawing/2014/main" id="{E945593B-779D-D966-E435-34AF8EE9A0F0}"/>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2" name="任意形状 1071">
              <a:extLst>
                <a:ext uri="{FF2B5EF4-FFF2-40B4-BE49-F238E27FC236}">
                  <a16:creationId xmlns:a16="http://schemas.microsoft.com/office/drawing/2014/main" id="{D269873B-4222-9884-9D5C-401E6E21B62E}"/>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3" name="任意形状 1072">
              <a:extLst>
                <a:ext uri="{FF2B5EF4-FFF2-40B4-BE49-F238E27FC236}">
                  <a16:creationId xmlns:a16="http://schemas.microsoft.com/office/drawing/2014/main" id="{832308A6-1A69-E145-13EA-062961057E2C}"/>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4" name="任意形状 1073">
              <a:extLst>
                <a:ext uri="{FF2B5EF4-FFF2-40B4-BE49-F238E27FC236}">
                  <a16:creationId xmlns:a16="http://schemas.microsoft.com/office/drawing/2014/main" id="{C4311C73-A1EB-51C3-B3BE-82100D3DDDFF}"/>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5" name="任意形状 1074">
              <a:extLst>
                <a:ext uri="{FF2B5EF4-FFF2-40B4-BE49-F238E27FC236}">
                  <a16:creationId xmlns:a16="http://schemas.microsoft.com/office/drawing/2014/main" id="{A3A17253-CEDF-8069-C870-EB3FB557A97F}"/>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6" name="任意形状 1075">
              <a:extLst>
                <a:ext uri="{FF2B5EF4-FFF2-40B4-BE49-F238E27FC236}">
                  <a16:creationId xmlns:a16="http://schemas.microsoft.com/office/drawing/2014/main" id="{B3358DCA-90B6-F7DF-12DD-12A727D56A90}"/>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7" name="任意形状 1076">
              <a:extLst>
                <a:ext uri="{FF2B5EF4-FFF2-40B4-BE49-F238E27FC236}">
                  <a16:creationId xmlns:a16="http://schemas.microsoft.com/office/drawing/2014/main" id="{41AB681F-E50F-0CA4-3416-385BF81B9948}"/>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78" name="直线箭头连接符 1077">
              <a:extLst>
                <a:ext uri="{FF2B5EF4-FFF2-40B4-BE49-F238E27FC236}">
                  <a16:creationId xmlns:a16="http://schemas.microsoft.com/office/drawing/2014/main" id="{E60D59AC-D388-2BCF-BC73-B44808D88B3F}"/>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直线箭头连接符 1078">
              <a:extLst>
                <a:ext uri="{FF2B5EF4-FFF2-40B4-BE49-F238E27FC236}">
                  <a16:creationId xmlns:a16="http://schemas.microsoft.com/office/drawing/2014/main" id="{081384FB-DAD2-6FCF-7E15-D036DA768020}"/>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直线箭头连接符 1079">
              <a:extLst>
                <a:ext uri="{FF2B5EF4-FFF2-40B4-BE49-F238E27FC236}">
                  <a16:creationId xmlns:a16="http://schemas.microsoft.com/office/drawing/2014/main" id="{B0F108BE-11DB-6D5C-9DA1-AD85B525E17E}"/>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直线箭头连接符 1080">
              <a:extLst>
                <a:ext uri="{FF2B5EF4-FFF2-40B4-BE49-F238E27FC236}">
                  <a16:creationId xmlns:a16="http://schemas.microsoft.com/office/drawing/2014/main" id="{FE7FEDA9-85DB-6007-7820-5D51541BC160}"/>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直线箭头连接符 1081">
              <a:extLst>
                <a:ext uri="{FF2B5EF4-FFF2-40B4-BE49-F238E27FC236}">
                  <a16:creationId xmlns:a16="http://schemas.microsoft.com/office/drawing/2014/main" id="{D6477AA2-6B22-C6C0-2E25-828A63A717BD}"/>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3" name="直线箭头连接符 1082">
              <a:extLst>
                <a:ext uri="{FF2B5EF4-FFF2-40B4-BE49-F238E27FC236}">
                  <a16:creationId xmlns:a16="http://schemas.microsoft.com/office/drawing/2014/main" id="{6B5BD3FA-DD53-02CD-5E33-39A44AA6939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4" name="直线箭头连接符 1083">
              <a:extLst>
                <a:ext uri="{FF2B5EF4-FFF2-40B4-BE49-F238E27FC236}">
                  <a16:creationId xmlns:a16="http://schemas.microsoft.com/office/drawing/2014/main" id="{2AA79707-C188-4FD6-B095-CD5B4CCC2B9C}"/>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5" name="直线箭头连接符 1084">
              <a:extLst>
                <a:ext uri="{FF2B5EF4-FFF2-40B4-BE49-F238E27FC236}">
                  <a16:creationId xmlns:a16="http://schemas.microsoft.com/office/drawing/2014/main" id="{A9A7DC96-2FBF-F8DA-F462-66D6917BD3C7}"/>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6" name="直线箭头连接符 1085">
              <a:extLst>
                <a:ext uri="{FF2B5EF4-FFF2-40B4-BE49-F238E27FC236}">
                  <a16:creationId xmlns:a16="http://schemas.microsoft.com/office/drawing/2014/main" id="{49A54F96-CD6D-E07C-60A6-E14AE480F162}"/>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直线箭头连接符 1086">
              <a:extLst>
                <a:ext uri="{FF2B5EF4-FFF2-40B4-BE49-F238E27FC236}">
                  <a16:creationId xmlns:a16="http://schemas.microsoft.com/office/drawing/2014/main" id="{1E768403-1143-B556-D669-2977A7726EF4}"/>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8" name="直线箭头连接符 1087">
              <a:extLst>
                <a:ext uri="{FF2B5EF4-FFF2-40B4-BE49-F238E27FC236}">
                  <a16:creationId xmlns:a16="http://schemas.microsoft.com/office/drawing/2014/main" id="{F1BC82FA-8CEC-9756-F33B-CFFC11DBE4E5}"/>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9" name="直线箭头连接符 1088">
              <a:extLst>
                <a:ext uri="{FF2B5EF4-FFF2-40B4-BE49-F238E27FC236}">
                  <a16:creationId xmlns:a16="http://schemas.microsoft.com/office/drawing/2014/main" id="{182D14A0-B84D-1E03-7C6B-42C7C1BFDBA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直线箭头连接符 1089">
              <a:extLst>
                <a:ext uri="{FF2B5EF4-FFF2-40B4-BE49-F238E27FC236}">
                  <a16:creationId xmlns:a16="http://schemas.microsoft.com/office/drawing/2014/main" id="{51B0F2F7-B9D1-0997-178D-17B1A5A5D7E2}"/>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直线箭头连接符 1090">
              <a:extLst>
                <a:ext uri="{FF2B5EF4-FFF2-40B4-BE49-F238E27FC236}">
                  <a16:creationId xmlns:a16="http://schemas.microsoft.com/office/drawing/2014/main" id="{976098CF-9183-F5D4-8831-9455BC093491}"/>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直线箭头连接符 1091">
              <a:extLst>
                <a:ext uri="{FF2B5EF4-FFF2-40B4-BE49-F238E27FC236}">
                  <a16:creationId xmlns:a16="http://schemas.microsoft.com/office/drawing/2014/main" id="{FE28EDD3-E206-89B8-C6AE-9DE0CCA9BC12}"/>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直线箭头连接符 1092">
              <a:extLst>
                <a:ext uri="{FF2B5EF4-FFF2-40B4-BE49-F238E27FC236}">
                  <a16:creationId xmlns:a16="http://schemas.microsoft.com/office/drawing/2014/main" id="{352C8615-02BA-6039-A6D7-228F897649CB}"/>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4" name="直线箭头连接符 1093">
              <a:extLst>
                <a:ext uri="{FF2B5EF4-FFF2-40B4-BE49-F238E27FC236}">
                  <a16:creationId xmlns:a16="http://schemas.microsoft.com/office/drawing/2014/main" id="{53C5FD5D-34AC-69B5-E052-1AE0FEBE959C}"/>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5" name="直线箭头连接符 1094">
              <a:extLst>
                <a:ext uri="{FF2B5EF4-FFF2-40B4-BE49-F238E27FC236}">
                  <a16:creationId xmlns:a16="http://schemas.microsoft.com/office/drawing/2014/main" id="{22092717-98F0-A247-D14D-6B182E4DD730}"/>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6" name="直线箭头连接符 1095">
              <a:extLst>
                <a:ext uri="{FF2B5EF4-FFF2-40B4-BE49-F238E27FC236}">
                  <a16:creationId xmlns:a16="http://schemas.microsoft.com/office/drawing/2014/main" id="{8CD18E14-972E-1ADD-9664-16264F071921}"/>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7" name="直线箭头连接符 1096">
              <a:extLst>
                <a:ext uri="{FF2B5EF4-FFF2-40B4-BE49-F238E27FC236}">
                  <a16:creationId xmlns:a16="http://schemas.microsoft.com/office/drawing/2014/main" id="{13AEF1C0-840D-0FC7-EC4F-CA43AF2595BC}"/>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直线箭头连接符 1097">
              <a:extLst>
                <a:ext uri="{FF2B5EF4-FFF2-40B4-BE49-F238E27FC236}">
                  <a16:creationId xmlns:a16="http://schemas.microsoft.com/office/drawing/2014/main" id="{324ECDFA-4A6D-1341-B09A-7B2662455DF2}"/>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直线箭头连接符 1098">
              <a:extLst>
                <a:ext uri="{FF2B5EF4-FFF2-40B4-BE49-F238E27FC236}">
                  <a16:creationId xmlns:a16="http://schemas.microsoft.com/office/drawing/2014/main" id="{0EB6610A-E363-E70A-C249-F9783FA871A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0" name="直线箭头连接符 1099">
              <a:extLst>
                <a:ext uri="{FF2B5EF4-FFF2-40B4-BE49-F238E27FC236}">
                  <a16:creationId xmlns:a16="http://schemas.microsoft.com/office/drawing/2014/main" id="{CD67E564-172D-F8E3-BBC3-0FA24094641E}"/>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1" name="直线箭头连接符 1100">
              <a:extLst>
                <a:ext uri="{FF2B5EF4-FFF2-40B4-BE49-F238E27FC236}">
                  <a16:creationId xmlns:a16="http://schemas.microsoft.com/office/drawing/2014/main" id="{D372CEAC-5BB4-1593-9D28-200C0A37392D}"/>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直线箭头连接符 1101">
              <a:extLst>
                <a:ext uri="{FF2B5EF4-FFF2-40B4-BE49-F238E27FC236}">
                  <a16:creationId xmlns:a16="http://schemas.microsoft.com/office/drawing/2014/main" id="{F08FEE00-EEB0-4053-3406-99AAD894FE3B}"/>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3" name="直线箭头连接符 1102">
              <a:extLst>
                <a:ext uri="{FF2B5EF4-FFF2-40B4-BE49-F238E27FC236}">
                  <a16:creationId xmlns:a16="http://schemas.microsoft.com/office/drawing/2014/main" id="{79E84C62-4CED-A238-3B43-F3EA01072A13}"/>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直线箭头连接符 1103">
              <a:extLst>
                <a:ext uri="{FF2B5EF4-FFF2-40B4-BE49-F238E27FC236}">
                  <a16:creationId xmlns:a16="http://schemas.microsoft.com/office/drawing/2014/main" id="{5F527D0C-41D5-CC56-0B74-E93620C1A81F}"/>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直线箭头连接符 1104">
              <a:extLst>
                <a:ext uri="{FF2B5EF4-FFF2-40B4-BE49-F238E27FC236}">
                  <a16:creationId xmlns:a16="http://schemas.microsoft.com/office/drawing/2014/main" id="{9E162FE0-6C94-CFEC-2B04-AC7FDA15FD3B}"/>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直线箭头连接符 1105">
              <a:extLst>
                <a:ext uri="{FF2B5EF4-FFF2-40B4-BE49-F238E27FC236}">
                  <a16:creationId xmlns:a16="http://schemas.microsoft.com/office/drawing/2014/main" id="{D3AA9F02-C6C2-FC76-799A-1BCA61045FA7}"/>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 name="直线箭头连接符 1106">
              <a:extLst>
                <a:ext uri="{FF2B5EF4-FFF2-40B4-BE49-F238E27FC236}">
                  <a16:creationId xmlns:a16="http://schemas.microsoft.com/office/drawing/2014/main" id="{77B05415-0004-0683-3115-6C554A33B74F}"/>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直线箭头连接符 1107">
              <a:extLst>
                <a:ext uri="{FF2B5EF4-FFF2-40B4-BE49-F238E27FC236}">
                  <a16:creationId xmlns:a16="http://schemas.microsoft.com/office/drawing/2014/main" id="{85031A3D-6F96-74FA-89D7-9DBD04832D22}"/>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直线箭头连接符 1108">
              <a:extLst>
                <a:ext uri="{FF2B5EF4-FFF2-40B4-BE49-F238E27FC236}">
                  <a16:creationId xmlns:a16="http://schemas.microsoft.com/office/drawing/2014/main" id="{356A2B33-448F-15F3-FB00-779611121963}"/>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0" name="直线箭头连接符 1109">
              <a:extLst>
                <a:ext uri="{FF2B5EF4-FFF2-40B4-BE49-F238E27FC236}">
                  <a16:creationId xmlns:a16="http://schemas.microsoft.com/office/drawing/2014/main" id="{4817E0B2-7ECA-22E5-67DF-228FCF517DB2}"/>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1" name="任意形状 1110">
              <a:extLst>
                <a:ext uri="{FF2B5EF4-FFF2-40B4-BE49-F238E27FC236}">
                  <a16:creationId xmlns:a16="http://schemas.microsoft.com/office/drawing/2014/main" id="{911466FA-368B-911D-CAE1-BB021C0EA2A5}"/>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2" name="任意形状 1111">
              <a:extLst>
                <a:ext uri="{FF2B5EF4-FFF2-40B4-BE49-F238E27FC236}">
                  <a16:creationId xmlns:a16="http://schemas.microsoft.com/office/drawing/2014/main" id="{8116C604-4B61-8E4A-203A-58A673020381}"/>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3" name="任意形状 1112">
              <a:extLst>
                <a:ext uri="{FF2B5EF4-FFF2-40B4-BE49-F238E27FC236}">
                  <a16:creationId xmlns:a16="http://schemas.microsoft.com/office/drawing/2014/main" id="{00222F8B-BE43-9C75-9436-AD73B14E72C8}"/>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4" name="任意形状 1113">
              <a:extLst>
                <a:ext uri="{FF2B5EF4-FFF2-40B4-BE49-F238E27FC236}">
                  <a16:creationId xmlns:a16="http://schemas.microsoft.com/office/drawing/2014/main" id="{558E592E-BFB0-B4B5-377B-4CD925428C69}"/>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5" name="任意形状 1114">
              <a:extLst>
                <a:ext uri="{FF2B5EF4-FFF2-40B4-BE49-F238E27FC236}">
                  <a16:creationId xmlns:a16="http://schemas.microsoft.com/office/drawing/2014/main" id="{B9892047-F995-0CA0-8C39-1257602832A8}"/>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6" name="任意形状 1115">
              <a:extLst>
                <a:ext uri="{FF2B5EF4-FFF2-40B4-BE49-F238E27FC236}">
                  <a16:creationId xmlns:a16="http://schemas.microsoft.com/office/drawing/2014/main" id="{66B393DD-87A4-C76D-658F-6ED4AB024E11}"/>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7" name="任意形状 1116">
              <a:extLst>
                <a:ext uri="{FF2B5EF4-FFF2-40B4-BE49-F238E27FC236}">
                  <a16:creationId xmlns:a16="http://schemas.microsoft.com/office/drawing/2014/main" id="{EC7C61A5-3D5A-C0DA-E18B-0F7A80AF7178}"/>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8" name="任意形状 1117">
              <a:extLst>
                <a:ext uri="{FF2B5EF4-FFF2-40B4-BE49-F238E27FC236}">
                  <a16:creationId xmlns:a16="http://schemas.microsoft.com/office/drawing/2014/main" id="{67D6004C-A94A-55DB-F326-C70491426F3B}"/>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9" name="任意形状 1118">
              <a:extLst>
                <a:ext uri="{FF2B5EF4-FFF2-40B4-BE49-F238E27FC236}">
                  <a16:creationId xmlns:a16="http://schemas.microsoft.com/office/drawing/2014/main" id="{ED8C452D-BF7A-9A45-E57D-BA74308ECB48}"/>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0" name="任意形状 1119">
              <a:extLst>
                <a:ext uri="{FF2B5EF4-FFF2-40B4-BE49-F238E27FC236}">
                  <a16:creationId xmlns:a16="http://schemas.microsoft.com/office/drawing/2014/main" id="{63E20BA9-E04C-7015-2914-D18DEC9F7B38}"/>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1" name="任意形状 1120">
              <a:extLst>
                <a:ext uri="{FF2B5EF4-FFF2-40B4-BE49-F238E27FC236}">
                  <a16:creationId xmlns:a16="http://schemas.microsoft.com/office/drawing/2014/main" id="{28467B26-8E74-7746-8F72-01467727AEC8}"/>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2" name="任意形状 1121">
              <a:extLst>
                <a:ext uri="{FF2B5EF4-FFF2-40B4-BE49-F238E27FC236}">
                  <a16:creationId xmlns:a16="http://schemas.microsoft.com/office/drawing/2014/main" id="{74A17189-9140-4EDA-DD60-4301A97EE5DA}"/>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3" name="椭圆 1122">
              <a:extLst>
                <a:ext uri="{FF2B5EF4-FFF2-40B4-BE49-F238E27FC236}">
                  <a16:creationId xmlns:a16="http://schemas.microsoft.com/office/drawing/2014/main" id="{4ADD1A96-CF42-DA93-D694-DDF5E8A5217B}"/>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4" name="椭圆 1123">
              <a:extLst>
                <a:ext uri="{FF2B5EF4-FFF2-40B4-BE49-F238E27FC236}">
                  <a16:creationId xmlns:a16="http://schemas.microsoft.com/office/drawing/2014/main" id="{EB3B2307-F0A7-015D-3B8B-8D9595CE5627}"/>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5" name="椭圆 1124">
              <a:extLst>
                <a:ext uri="{FF2B5EF4-FFF2-40B4-BE49-F238E27FC236}">
                  <a16:creationId xmlns:a16="http://schemas.microsoft.com/office/drawing/2014/main" id="{D78ED85C-D1CD-2FAA-481D-26E43EF54B01}"/>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6" name="椭圆 1125">
              <a:extLst>
                <a:ext uri="{FF2B5EF4-FFF2-40B4-BE49-F238E27FC236}">
                  <a16:creationId xmlns:a16="http://schemas.microsoft.com/office/drawing/2014/main" id="{8B1E7362-4C98-FC98-C1C1-180F7115FDB8}"/>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7" name="椭圆 1126">
              <a:extLst>
                <a:ext uri="{FF2B5EF4-FFF2-40B4-BE49-F238E27FC236}">
                  <a16:creationId xmlns:a16="http://schemas.microsoft.com/office/drawing/2014/main" id="{77879466-D428-E9AE-69C3-4A9E33C98127}"/>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8" name="椭圆 1127">
              <a:extLst>
                <a:ext uri="{FF2B5EF4-FFF2-40B4-BE49-F238E27FC236}">
                  <a16:creationId xmlns:a16="http://schemas.microsoft.com/office/drawing/2014/main" id="{3CDBBD86-6207-F182-46D1-9BF56C5B6539}"/>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9" name="椭圆 1128">
              <a:extLst>
                <a:ext uri="{FF2B5EF4-FFF2-40B4-BE49-F238E27FC236}">
                  <a16:creationId xmlns:a16="http://schemas.microsoft.com/office/drawing/2014/main" id="{AB91104A-6C6F-4F75-948D-D35622AE7346}"/>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0" name="椭圆 1129">
              <a:extLst>
                <a:ext uri="{FF2B5EF4-FFF2-40B4-BE49-F238E27FC236}">
                  <a16:creationId xmlns:a16="http://schemas.microsoft.com/office/drawing/2014/main" id="{F22025F8-1329-9980-2904-5BCE273EDBE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1" name="椭圆 1130">
              <a:extLst>
                <a:ext uri="{FF2B5EF4-FFF2-40B4-BE49-F238E27FC236}">
                  <a16:creationId xmlns:a16="http://schemas.microsoft.com/office/drawing/2014/main" id="{5C366C1F-13D2-92C5-58E2-8DF9ABF63F06}"/>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2" name="椭圆 1131">
              <a:extLst>
                <a:ext uri="{FF2B5EF4-FFF2-40B4-BE49-F238E27FC236}">
                  <a16:creationId xmlns:a16="http://schemas.microsoft.com/office/drawing/2014/main" id="{18D7B8D8-91BD-F259-4AEB-81C471BA6E01}"/>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3" name="椭圆 1132">
              <a:extLst>
                <a:ext uri="{FF2B5EF4-FFF2-40B4-BE49-F238E27FC236}">
                  <a16:creationId xmlns:a16="http://schemas.microsoft.com/office/drawing/2014/main" id="{6A7109DD-B5CF-B7BB-6F45-C079CD733836}"/>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4" name="椭圆 1133">
              <a:extLst>
                <a:ext uri="{FF2B5EF4-FFF2-40B4-BE49-F238E27FC236}">
                  <a16:creationId xmlns:a16="http://schemas.microsoft.com/office/drawing/2014/main" id="{516CFBC6-3F0E-0CC3-87D8-9980F802698C}"/>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35" name="圆角矩形 1134">
            <a:extLst>
              <a:ext uri="{FF2B5EF4-FFF2-40B4-BE49-F238E27FC236}">
                <a16:creationId xmlns:a16="http://schemas.microsoft.com/office/drawing/2014/main" id="{9F047207-1C01-7578-3693-C53CE048479D}"/>
              </a:ext>
            </a:extLst>
          </p:cNvPr>
          <p:cNvSpPr/>
          <p:nvPr/>
        </p:nvSpPr>
        <p:spPr>
          <a:xfrm>
            <a:off x="2551290"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36" name="直线箭头连接符 1135">
            <a:extLst>
              <a:ext uri="{FF2B5EF4-FFF2-40B4-BE49-F238E27FC236}">
                <a16:creationId xmlns:a16="http://schemas.microsoft.com/office/drawing/2014/main" id="{3A4AAF35-F73F-6D10-BD32-25D5984E46A5}"/>
              </a:ext>
            </a:extLst>
          </p:cNvPr>
          <p:cNvCxnSpPr/>
          <p:nvPr/>
        </p:nvCxnSpPr>
        <p:spPr>
          <a:xfrm>
            <a:off x="3229514" y="1922703"/>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37" name="组 481">
            <a:extLst>
              <a:ext uri="{FF2B5EF4-FFF2-40B4-BE49-F238E27FC236}">
                <a16:creationId xmlns:a16="http://schemas.microsoft.com/office/drawing/2014/main" id="{EC2F2382-7823-833F-7986-41443A3BA8E0}"/>
              </a:ext>
            </a:extLst>
          </p:cNvPr>
          <p:cNvGrpSpPr/>
          <p:nvPr/>
        </p:nvGrpSpPr>
        <p:grpSpPr>
          <a:xfrm>
            <a:off x="3612146" y="1740035"/>
            <a:ext cx="513812" cy="433103"/>
            <a:chOff x="2094803" y="1719115"/>
            <a:chExt cx="7157261" cy="4318697"/>
          </a:xfrm>
        </p:grpSpPr>
        <p:sp>
          <p:nvSpPr>
            <p:cNvPr id="1138" name="椭圆 1137">
              <a:extLst>
                <a:ext uri="{FF2B5EF4-FFF2-40B4-BE49-F238E27FC236}">
                  <a16:creationId xmlns:a16="http://schemas.microsoft.com/office/drawing/2014/main" id="{95EF5DEF-D646-20A8-A94A-AFCC01841370}"/>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9" name="椭圆 1138">
              <a:extLst>
                <a:ext uri="{FF2B5EF4-FFF2-40B4-BE49-F238E27FC236}">
                  <a16:creationId xmlns:a16="http://schemas.microsoft.com/office/drawing/2014/main" id="{078928D2-F061-EB08-C76F-E2A7528B34DA}"/>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0" name="椭圆 1139">
              <a:extLst>
                <a:ext uri="{FF2B5EF4-FFF2-40B4-BE49-F238E27FC236}">
                  <a16:creationId xmlns:a16="http://schemas.microsoft.com/office/drawing/2014/main" id="{E322D8B8-29C4-004D-F1A1-305B9B072E89}"/>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1" name="椭圆 1140">
              <a:extLst>
                <a:ext uri="{FF2B5EF4-FFF2-40B4-BE49-F238E27FC236}">
                  <a16:creationId xmlns:a16="http://schemas.microsoft.com/office/drawing/2014/main" id="{054C26C1-BEE8-5BE5-BA32-AECFCFE7C41F}"/>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2" name="椭圆 1141">
              <a:extLst>
                <a:ext uri="{FF2B5EF4-FFF2-40B4-BE49-F238E27FC236}">
                  <a16:creationId xmlns:a16="http://schemas.microsoft.com/office/drawing/2014/main" id="{F812C0CB-0AAB-34BF-6946-EA5F07FA8F38}"/>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3" name="椭圆 1142">
              <a:extLst>
                <a:ext uri="{FF2B5EF4-FFF2-40B4-BE49-F238E27FC236}">
                  <a16:creationId xmlns:a16="http://schemas.microsoft.com/office/drawing/2014/main" id="{AB6759EF-1BF6-4885-D6C9-8EBAB85F34F1}"/>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4" name="椭圆 1143">
              <a:extLst>
                <a:ext uri="{FF2B5EF4-FFF2-40B4-BE49-F238E27FC236}">
                  <a16:creationId xmlns:a16="http://schemas.microsoft.com/office/drawing/2014/main" id="{C6CF3D30-85D6-DBAF-2F91-6007EDCF99E3}"/>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5" name="椭圆 1144">
              <a:extLst>
                <a:ext uri="{FF2B5EF4-FFF2-40B4-BE49-F238E27FC236}">
                  <a16:creationId xmlns:a16="http://schemas.microsoft.com/office/drawing/2014/main" id="{86B8EFE8-35E7-9E63-4604-AF3CB8B3F6B7}"/>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46" name="直线箭头连接符 1145">
              <a:extLst>
                <a:ext uri="{FF2B5EF4-FFF2-40B4-BE49-F238E27FC236}">
                  <a16:creationId xmlns:a16="http://schemas.microsoft.com/office/drawing/2014/main" id="{AEE021F2-7067-63E3-BBD6-62FFA18398C0}"/>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7" name="直线箭头连接符 1146">
              <a:extLst>
                <a:ext uri="{FF2B5EF4-FFF2-40B4-BE49-F238E27FC236}">
                  <a16:creationId xmlns:a16="http://schemas.microsoft.com/office/drawing/2014/main" id="{575B9FD0-39F6-9526-6BE8-1468F1590BA5}"/>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直线箭头连接符 1147">
              <a:extLst>
                <a:ext uri="{FF2B5EF4-FFF2-40B4-BE49-F238E27FC236}">
                  <a16:creationId xmlns:a16="http://schemas.microsoft.com/office/drawing/2014/main" id="{A24677E8-C94B-4750-623B-5A5504B4727E}"/>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9" name="直线箭头连接符 1148">
              <a:extLst>
                <a:ext uri="{FF2B5EF4-FFF2-40B4-BE49-F238E27FC236}">
                  <a16:creationId xmlns:a16="http://schemas.microsoft.com/office/drawing/2014/main" id="{97B6D508-FBB6-9B6B-18B4-0ECF84E4DF8E}"/>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0" name="直线箭头连接符 1149">
              <a:extLst>
                <a:ext uri="{FF2B5EF4-FFF2-40B4-BE49-F238E27FC236}">
                  <a16:creationId xmlns:a16="http://schemas.microsoft.com/office/drawing/2014/main" id="{7D7B5389-E014-6A5F-AB7C-0A879132A283}"/>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1" name="直线箭头连接符 1150">
              <a:extLst>
                <a:ext uri="{FF2B5EF4-FFF2-40B4-BE49-F238E27FC236}">
                  <a16:creationId xmlns:a16="http://schemas.microsoft.com/office/drawing/2014/main" id="{B1DE6E93-ACB5-01BF-7B98-333B38E4D036}"/>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2" name="直线箭头连接符 1151">
              <a:extLst>
                <a:ext uri="{FF2B5EF4-FFF2-40B4-BE49-F238E27FC236}">
                  <a16:creationId xmlns:a16="http://schemas.microsoft.com/office/drawing/2014/main" id="{07B6F113-9E42-430B-22F8-B5F3830516C8}"/>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直线箭头连接符 1152">
              <a:extLst>
                <a:ext uri="{FF2B5EF4-FFF2-40B4-BE49-F238E27FC236}">
                  <a16:creationId xmlns:a16="http://schemas.microsoft.com/office/drawing/2014/main" id="{A43A4F6B-1201-FB45-D870-F3DAB48D8153}"/>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4" name="直线箭头连接符 1153">
              <a:extLst>
                <a:ext uri="{FF2B5EF4-FFF2-40B4-BE49-F238E27FC236}">
                  <a16:creationId xmlns:a16="http://schemas.microsoft.com/office/drawing/2014/main" id="{24EE2687-149E-D995-2DC3-37633D0AC8DD}"/>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5" name="直线箭头连接符 1154">
              <a:extLst>
                <a:ext uri="{FF2B5EF4-FFF2-40B4-BE49-F238E27FC236}">
                  <a16:creationId xmlns:a16="http://schemas.microsoft.com/office/drawing/2014/main" id="{272E75EC-BB7F-E800-8DED-3FF282E25CED}"/>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6" name="直线箭头连接符 1155">
              <a:extLst>
                <a:ext uri="{FF2B5EF4-FFF2-40B4-BE49-F238E27FC236}">
                  <a16:creationId xmlns:a16="http://schemas.microsoft.com/office/drawing/2014/main" id="{0CE1DA1D-B580-371C-AF7E-DF0E3407CE7F}"/>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7" name="直线箭头连接符 1156">
              <a:extLst>
                <a:ext uri="{FF2B5EF4-FFF2-40B4-BE49-F238E27FC236}">
                  <a16:creationId xmlns:a16="http://schemas.microsoft.com/office/drawing/2014/main" id="{E014282A-15AE-64F1-5BED-CE1601FD38C9}"/>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直线箭头连接符 1157">
              <a:extLst>
                <a:ext uri="{FF2B5EF4-FFF2-40B4-BE49-F238E27FC236}">
                  <a16:creationId xmlns:a16="http://schemas.microsoft.com/office/drawing/2014/main" id="{7A9C6D24-3769-9702-D038-814C34B3B288}"/>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直线箭头连接符 1158">
              <a:extLst>
                <a:ext uri="{FF2B5EF4-FFF2-40B4-BE49-F238E27FC236}">
                  <a16:creationId xmlns:a16="http://schemas.microsoft.com/office/drawing/2014/main" id="{154DC1F2-96D0-12EC-FC85-AD272D029314}"/>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0" name="直线箭头连接符 1159">
              <a:extLst>
                <a:ext uri="{FF2B5EF4-FFF2-40B4-BE49-F238E27FC236}">
                  <a16:creationId xmlns:a16="http://schemas.microsoft.com/office/drawing/2014/main" id="{52270AF7-FA25-DDB0-C138-92BB530D0A54}"/>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直线箭头连接符 1160">
              <a:extLst>
                <a:ext uri="{FF2B5EF4-FFF2-40B4-BE49-F238E27FC236}">
                  <a16:creationId xmlns:a16="http://schemas.microsoft.com/office/drawing/2014/main" id="{9D97B18A-566A-D107-3CCD-F294B40D77AC}"/>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2" name="直线箭头连接符 1161">
              <a:extLst>
                <a:ext uri="{FF2B5EF4-FFF2-40B4-BE49-F238E27FC236}">
                  <a16:creationId xmlns:a16="http://schemas.microsoft.com/office/drawing/2014/main" id="{F8DDBDB1-4633-7D92-5862-6F27834BECCA}"/>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3" name="直线箭头连接符 1162">
              <a:extLst>
                <a:ext uri="{FF2B5EF4-FFF2-40B4-BE49-F238E27FC236}">
                  <a16:creationId xmlns:a16="http://schemas.microsoft.com/office/drawing/2014/main" id="{88D7C34D-8FD4-EB12-88EF-BEEB53FE4C95}"/>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4" name="直线箭头连接符 1163">
              <a:extLst>
                <a:ext uri="{FF2B5EF4-FFF2-40B4-BE49-F238E27FC236}">
                  <a16:creationId xmlns:a16="http://schemas.microsoft.com/office/drawing/2014/main" id="{E8CEC03B-9D10-F7CF-AF7A-98F5D0CD195D}"/>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5" name="直线箭头连接符 1164">
              <a:extLst>
                <a:ext uri="{FF2B5EF4-FFF2-40B4-BE49-F238E27FC236}">
                  <a16:creationId xmlns:a16="http://schemas.microsoft.com/office/drawing/2014/main" id="{39762840-A8FC-49A7-16DC-F4D16D4DFE2A}"/>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6" name="直线箭头连接符 1165">
              <a:extLst>
                <a:ext uri="{FF2B5EF4-FFF2-40B4-BE49-F238E27FC236}">
                  <a16:creationId xmlns:a16="http://schemas.microsoft.com/office/drawing/2014/main" id="{02222D1D-5B4D-A86B-EEA6-372617F0D7B4}"/>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7" name="直线箭头连接符 1166">
              <a:extLst>
                <a:ext uri="{FF2B5EF4-FFF2-40B4-BE49-F238E27FC236}">
                  <a16:creationId xmlns:a16="http://schemas.microsoft.com/office/drawing/2014/main" id="{D9809DD9-D1D9-B403-1728-7421C907D278}"/>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直线箭头连接符 1167">
              <a:extLst>
                <a:ext uri="{FF2B5EF4-FFF2-40B4-BE49-F238E27FC236}">
                  <a16:creationId xmlns:a16="http://schemas.microsoft.com/office/drawing/2014/main" id="{11B24263-73F9-C183-50E4-76696B755CD6}"/>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9" name="直线箭头连接符 1168">
              <a:extLst>
                <a:ext uri="{FF2B5EF4-FFF2-40B4-BE49-F238E27FC236}">
                  <a16:creationId xmlns:a16="http://schemas.microsoft.com/office/drawing/2014/main" id="{0CB65AFC-6128-707A-51E1-BA8012BE18C1}"/>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直线箭头连接符 1169">
              <a:extLst>
                <a:ext uri="{FF2B5EF4-FFF2-40B4-BE49-F238E27FC236}">
                  <a16:creationId xmlns:a16="http://schemas.microsoft.com/office/drawing/2014/main" id="{CC1BEBBF-A452-2D93-D358-6D1D48EE921D}"/>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直线箭头连接符 1170">
              <a:extLst>
                <a:ext uri="{FF2B5EF4-FFF2-40B4-BE49-F238E27FC236}">
                  <a16:creationId xmlns:a16="http://schemas.microsoft.com/office/drawing/2014/main" id="{72BEA79A-4366-64A2-E66E-D7E8AEF25458}"/>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直线箭头连接符 1171">
              <a:extLst>
                <a:ext uri="{FF2B5EF4-FFF2-40B4-BE49-F238E27FC236}">
                  <a16:creationId xmlns:a16="http://schemas.microsoft.com/office/drawing/2014/main" id="{4ED429B1-541B-1D03-C286-B568FEB802E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直线箭头连接符 1172">
              <a:extLst>
                <a:ext uri="{FF2B5EF4-FFF2-40B4-BE49-F238E27FC236}">
                  <a16:creationId xmlns:a16="http://schemas.microsoft.com/office/drawing/2014/main" id="{B5D47CD2-E2B5-2F9C-CD42-C13973B7C52E}"/>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直线箭头连接符 1173">
              <a:extLst>
                <a:ext uri="{FF2B5EF4-FFF2-40B4-BE49-F238E27FC236}">
                  <a16:creationId xmlns:a16="http://schemas.microsoft.com/office/drawing/2014/main" id="{2927A00A-983F-81B4-29B8-5DD211753D00}"/>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5" name="直线箭头连接符 1174">
              <a:extLst>
                <a:ext uri="{FF2B5EF4-FFF2-40B4-BE49-F238E27FC236}">
                  <a16:creationId xmlns:a16="http://schemas.microsoft.com/office/drawing/2014/main" id="{CE81F111-4B0B-8D5A-4AAB-590BADA4A6A8}"/>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6" name="直线箭头连接符 1175">
              <a:extLst>
                <a:ext uri="{FF2B5EF4-FFF2-40B4-BE49-F238E27FC236}">
                  <a16:creationId xmlns:a16="http://schemas.microsoft.com/office/drawing/2014/main" id="{8DC667C4-0DF8-B101-61AB-791CD53C2A5A}"/>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7" name="直线箭头连接符 1176">
              <a:extLst>
                <a:ext uri="{FF2B5EF4-FFF2-40B4-BE49-F238E27FC236}">
                  <a16:creationId xmlns:a16="http://schemas.microsoft.com/office/drawing/2014/main" id="{62741256-5BCC-3A97-9572-CE12F48BFBE5}"/>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8" name="直线箭头连接符 1177">
              <a:extLst>
                <a:ext uri="{FF2B5EF4-FFF2-40B4-BE49-F238E27FC236}">
                  <a16:creationId xmlns:a16="http://schemas.microsoft.com/office/drawing/2014/main" id="{3C6B794A-4B5D-72D0-F899-818F3B8C0207}"/>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直线箭头连接符 1178">
              <a:extLst>
                <a:ext uri="{FF2B5EF4-FFF2-40B4-BE49-F238E27FC236}">
                  <a16:creationId xmlns:a16="http://schemas.microsoft.com/office/drawing/2014/main" id="{E8BA4E1A-02A4-C33D-0D91-19FFDDC8D9E7}"/>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0" name="直线箭头连接符 1179">
              <a:extLst>
                <a:ext uri="{FF2B5EF4-FFF2-40B4-BE49-F238E27FC236}">
                  <a16:creationId xmlns:a16="http://schemas.microsoft.com/office/drawing/2014/main" id="{6EA5E3F2-F047-3C28-CAF9-48B1D7E09709}"/>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1" name="直线箭头连接符 1180">
              <a:extLst>
                <a:ext uri="{FF2B5EF4-FFF2-40B4-BE49-F238E27FC236}">
                  <a16:creationId xmlns:a16="http://schemas.microsoft.com/office/drawing/2014/main" id="{44F0527B-E7F9-2ABB-DE2C-A71A59AE9D2F}"/>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2" name="直线箭头连接符 1181">
              <a:extLst>
                <a:ext uri="{FF2B5EF4-FFF2-40B4-BE49-F238E27FC236}">
                  <a16:creationId xmlns:a16="http://schemas.microsoft.com/office/drawing/2014/main" id="{2EB185A8-06AB-7A60-B176-48BAF3956FD4}"/>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3" name="直线箭头连接符 1182">
              <a:extLst>
                <a:ext uri="{FF2B5EF4-FFF2-40B4-BE49-F238E27FC236}">
                  <a16:creationId xmlns:a16="http://schemas.microsoft.com/office/drawing/2014/main" id="{53BE7B80-B388-A66C-93AB-A2D7C4A2BD21}"/>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4" name="直线箭头连接符 1183">
              <a:extLst>
                <a:ext uri="{FF2B5EF4-FFF2-40B4-BE49-F238E27FC236}">
                  <a16:creationId xmlns:a16="http://schemas.microsoft.com/office/drawing/2014/main" id="{38F43B69-F172-A7DC-5F14-565478BE92E5}"/>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5" name="直线箭头连接符 1184">
              <a:extLst>
                <a:ext uri="{FF2B5EF4-FFF2-40B4-BE49-F238E27FC236}">
                  <a16:creationId xmlns:a16="http://schemas.microsoft.com/office/drawing/2014/main" id="{55AAF461-249A-1CA0-0DC6-45CEAC443FAE}"/>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6" name="直线箭头连接符 1185">
              <a:extLst>
                <a:ext uri="{FF2B5EF4-FFF2-40B4-BE49-F238E27FC236}">
                  <a16:creationId xmlns:a16="http://schemas.microsoft.com/office/drawing/2014/main" id="{A108776B-6190-6BB0-0F19-F8FC9A38F901}"/>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7" name="直线箭头连接符 1186">
              <a:extLst>
                <a:ext uri="{FF2B5EF4-FFF2-40B4-BE49-F238E27FC236}">
                  <a16:creationId xmlns:a16="http://schemas.microsoft.com/office/drawing/2014/main" id="{F0FB4A31-F8FD-51B6-941E-3B85869BDC02}"/>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8" name="直线箭头连接符 1187">
              <a:extLst>
                <a:ext uri="{FF2B5EF4-FFF2-40B4-BE49-F238E27FC236}">
                  <a16:creationId xmlns:a16="http://schemas.microsoft.com/office/drawing/2014/main" id="{3DB973BC-A07C-B0FB-3179-1344138F26E7}"/>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9" name="直线箭头连接符 1188">
              <a:extLst>
                <a:ext uri="{FF2B5EF4-FFF2-40B4-BE49-F238E27FC236}">
                  <a16:creationId xmlns:a16="http://schemas.microsoft.com/office/drawing/2014/main" id="{3511992D-5CB5-6A4E-44B6-D3F6B0B0B2B3}"/>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0" name="直线箭头连接符 1189">
              <a:extLst>
                <a:ext uri="{FF2B5EF4-FFF2-40B4-BE49-F238E27FC236}">
                  <a16:creationId xmlns:a16="http://schemas.microsoft.com/office/drawing/2014/main" id="{AA88A1C1-434C-B57A-0BE9-5293178CD238}"/>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1" name="任意形状 1190">
              <a:extLst>
                <a:ext uri="{FF2B5EF4-FFF2-40B4-BE49-F238E27FC236}">
                  <a16:creationId xmlns:a16="http://schemas.microsoft.com/office/drawing/2014/main" id="{13AEA905-713B-D8B3-4A61-50AA7DE18BAA}"/>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2" name="任意形状 1191">
              <a:extLst>
                <a:ext uri="{FF2B5EF4-FFF2-40B4-BE49-F238E27FC236}">
                  <a16:creationId xmlns:a16="http://schemas.microsoft.com/office/drawing/2014/main" id="{1AF38B3F-9630-CBEE-8E81-EB41F0C92953}"/>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3" name="任意形状 1192">
              <a:extLst>
                <a:ext uri="{FF2B5EF4-FFF2-40B4-BE49-F238E27FC236}">
                  <a16:creationId xmlns:a16="http://schemas.microsoft.com/office/drawing/2014/main" id="{5C3B1AE5-A5CC-0CD2-3B59-3AABF2A76AE1}"/>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4" name="任意形状 1193">
              <a:extLst>
                <a:ext uri="{FF2B5EF4-FFF2-40B4-BE49-F238E27FC236}">
                  <a16:creationId xmlns:a16="http://schemas.microsoft.com/office/drawing/2014/main" id="{A5F4B4A2-50B7-6AEA-56A9-341DF12AE0F6}"/>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5" name="任意形状 1194">
              <a:extLst>
                <a:ext uri="{FF2B5EF4-FFF2-40B4-BE49-F238E27FC236}">
                  <a16:creationId xmlns:a16="http://schemas.microsoft.com/office/drawing/2014/main" id="{CCAE5043-B5E1-8684-8C6F-D52E32558928}"/>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6" name="任意形状 1195">
              <a:extLst>
                <a:ext uri="{FF2B5EF4-FFF2-40B4-BE49-F238E27FC236}">
                  <a16:creationId xmlns:a16="http://schemas.microsoft.com/office/drawing/2014/main" id="{B7893364-14D5-D860-536D-764C30AB583D}"/>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7" name="任意形状 1196">
              <a:extLst>
                <a:ext uri="{FF2B5EF4-FFF2-40B4-BE49-F238E27FC236}">
                  <a16:creationId xmlns:a16="http://schemas.microsoft.com/office/drawing/2014/main" id="{6758DF01-F8DD-BC75-8686-745024CD2790}"/>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8" name="任意形状 1197">
              <a:extLst>
                <a:ext uri="{FF2B5EF4-FFF2-40B4-BE49-F238E27FC236}">
                  <a16:creationId xmlns:a16="http://schemas.microsoft.com/office/drawing/2014/main" id="{8115BD22-A6E8-FB48-CB3B-9CC557A98EF6}"/>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9" name="任意形状 1198">
              <a:extLst>
                <a:ext uri="{FF2B5EF4-FFF2-40B4-BE49-F238E27FC236}">
                  <a16:creationId xmlns:a16="http://schemas.microsoft.com/office/drawing/2014/main" id="{4B089457-3B7F-E602-F2B4-9407CB792209}"/>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0" name="任意形状 1199">
              <a:extLst>
                <a:ext uri="{FF2B5EF4-FFF2-40B4-BE49-F238E27FC236}">
                  <a16:creationId xmlns:a16="http://schemas.microsoft.com/office/drawing/2014/main" id="{04FCA8EB-CD0C-34DF-BB59-D7F94826A7BB}"/>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1" name="任意形状 1200">
              <a:extLst>
                <a:ext uri="{FF2B5EF4-FFF2-40B4-BE49-F238E27FC236}">
                  <a16:creationId xmlns:a16="http://schemas.microsoft.com/office/drawing/2014/main" id="{52CD9BD5-184E-3AA0-D5C2-34923BB9F23D}"/>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2" name="任意形状 1201">
              <a:extLst>
                <a:ext uri="{FF2B5EF4-FFF2-40B4-BE49-F238E27FC236}">
                  <a16:creationId xmlns:a16="http://schemas.microsoft.com/office/drawing/2014/main" id="{89E226ED-684A-CDE5-6245-F5C66B58CD33}"/>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3" name="任意形状 1202">
              <a:extLst>
                <a:ext uri="{FF2B5EF4-FFF2-40B4-BE49-F238E27FC236}">
                  <a16:creationId xmlns:a16="http://schemas.microsoft.com/office/drawing/2014/main" id="{E18A81C0-8419-9501-1CE6-79A622A26852}"/>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4" name="任意形状 1203">
              <a:extLst>
                <a:ext uri="{FF2B5EF4-FFF2-40B4-BE49-F238E27FC236}">
                  <a16:creationId xmlns:a16="http://schemas.microsoft.com/office/drawing/2014/main" id="{ADDFDA6B-9A30-2EC6-E172-0757F99E2AF5}"/>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5" name="任意形状 1204">
              <a:extLst>
                <a:ext uri="{FF2B5EF4-FFF2-40B4-BE49-F238E27FC236}">
                  <a16:creationId xmlns:a16="http://schemas.microsoft.com/office/drawing/2014/main" id="{51BDC875-D14B-FFE8-C56A-7127F927E78C}"/>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6" name="任意形状 1205">
              <a:extLst>
                <a:ext uri="{FF2B5EF4-FFF2-40B4-BE49-F238E27FC236}">
                  <a16:creationId xmlns:a16="http://schemas.microsoft.com/office/drawing/2014/main" id="{9CF8DC28-0E88-D59D-4F92-AB6BE54AD4EB}"/>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7" name="任意形状 1206">
              <a:extLst>
                <a:ext uri="{FF2B5EF4-FFF2-40B4-BE49-F238E27FC236}">
                  <a16:creationId xmlns:a16="http://schemas.microsoft.com/office/drawing/2014/main" id="{7DE55574-5E38-004F-DFC5-C951D5994275}"/>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8" name="任意形状 1207">
              <a:extLst>
                <a:ext uri="{FF2B5EF4-FFF2-40B4-BE49-F238E27FC236}">
                  <a16:creationId xmlns:a16="http://schemas.microsoft.com/office/drawing/2014/main" id="{2F5ECB03-CC38-7582-DC12-7C719159DD38}"/>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9" name="任意形状 1208">
              <a:extLst>
                <a:ext uri="{FF2B5EF4-FFF2-40B4-BE49-F238E27FC236}">
                  <a16:creationId xmlns:a16="http://schemas.microsoft.com/office/drawing/2014/main" id="{E80669C8-6028-9B4E-C46E-59F7E9B2BC12}"/>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10" name="直线箭头连接符 1209">
              <a:extLst>
                <a:ext uri="{FF2B5EF4-FFF2-40B4-BE49-F238E27FC236}">
                  <a16:creationId xmlns:a16="http://schemas.microsoft.com/office/drawing/2014/main" id="{13765831-273E-6907-B4AB-6299AE27FD8C}"/>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1" name="直线箭头连接符 1210">
              <a:extLst>
                <a:ext uri="{FF2B5EF4-FFF2-40B4-BE49-F238E27FC236}">
                  <a16:creationId xmlns:a16="http://schemas.microsoft.com/office/drawing/2014/main" id="{EEE04EAF-784B-ACCF-266F-0B5280BEBCC3}"/>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2" name="直线箭头连接符 1211">
              <a:extLst>
                <a:ext uri="{FF2B5EF4-FFF2-40B4-BE49-F238E27FC236}">
                  <a16:creationId xmlns:a16="http://schemas.microsoft.com/office/drawing/2014/main" id="{A359C38B-7322-42C9-B05C-07D970B31C73}"/>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3" name="直线箭头连接符 1212">
              <a:extLst>
                <a:ext uri="{FF2B5EF4-FFF2-40B4-BE49-F238E27FC236}">
                  <a16:creationId xmlns:a16="http://schemas.microsoft.com/office/drawing/2014/main" id="{F0F35554-643C-8AAF-6C7B-E9C4BDA87880}"/>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4" name="直线箭头连接符 1213">
              <a:extLst>
                <a:ext uri="{FF2B5EF4-FFF2-40B4-BE49-F238E27FC236}">
                  <a16:creationId xmlns:a16="http://schemas.microsoft.com/office/drawing/2014/main" id="{2B7C8C8B-0A92-7F01-2F00-2B2304569F15}"/>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5" name="直线箭头连接符 1214">
              <a:extLst>
                <a:ext uri="{FF2B5EF4-FFF2-40B4-BE49-F238E27FC236}">
                  <a16:creationId xmlns:a16="http://schemas.microsoft.com/office/drawing/2014/main" id="{64D081B4-76C3-C7F5-F3AB-52FA0B2750A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6" name="直线箭头连接符 1215">
              <a:extLst>
                <a:ext uri="{FF2B5EF4-FFF2-40B4-BE49-F238E27FC236}">
                  <a16:creationId xmlns:a16="http://schemas.microsoft.com/office/drawing/2014/main" id="{D6EF1039-3D56-3A22-78ED-7020DC889289}"/>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7" name="直线箭头连接符 1216">
              <a:extLst>
                <a:ext uri="{FF2B5EF4-FFF2-40B4-BE49-F238E27FC236}">
                  <a16:creationId xmlns:a16="http://schemas.microsoft.com/office/drawing/2014/main" id="{8DC50A05-778F-752C-FF62-ACABF8F8A86D}"/>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8" name="直线箭头连接符 1217">
              <a:extLst>
                <a:ext uri="{FF2B5EF4-FFF2-40B4-BE49-F238E27FC236}">
                  <a16:creationId xmlns:a16="http://schemas.microsoft.com/office/drawing/2014/main" id="{82B0E324-38A8-1498-6F7A-EC99542EE314}"/>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直线箭头连接符 1218">
              <a:extLst>
                <a:ext uri="{FF2B5EF4-FFF2-40B4-BE49-F238E27FC236}">
                  <a16:creationId xmlns:a16="http://schemas.microsoft.com/office/drawing/2014/main" id="{FADE12AA-0BE8-FE68-51D3-3F55B8A04173}"/>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0" name="直线箭头连接符 1219">
              <a:extLst>
                <a:ext uri="{FF2B5EF4-FFF2-40B4-BE49-F238E27FC236}">
                  <a16:creationId xmlns:a16="http://schemas.microsoft.com/office/drawing/2014/main" id="{6F7EE8D2-1FEC-CA75-E69D-69DDBF210FB5}"/>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1" name="直线箭头连接符 1220">
              <a:extLst>
                <a:ext uri="{FF2B5EF4-FFF2-40B4-BE49-F238E27FC236}">
                  <a16:creationId xmlns:a16="http://schemas.microsoft.com/office/drawing/2014/main" id="{8CF7ACCE-5520-AC7A-A30F-CD8261B6150B}"/>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2" name="直线箭头连接符 1221">
              <a:extLst>
                <a:ext uri="{FF2B5EF4-FFF2-40B4-BE49-F238E27FC236}">
                  <a16:creationId xmlns:a16="http://schemas.microsoft.com/office/drawing/2014/main" id="{736573ED-A28D-0DD5-428D-716112FCC2CB}"/>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3" name="直线箭头连接符 1222">
              <a:extLst>
                <a:ext uri="{FF2B5EF4-FFF2-40B4-BE49-F238E27FC236}">
                  <a16:creationId xmlns:a16="http://schemas.microsoft.com/office/drawing/2014/main" id="{69941741-547A-ACC3-7E4F-14D3CA7BADBA}"/>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4" name="直线箭头连接符 1223">
              <a:extLst>
                <a:ext uri="{FF2B5EF4-FFF2-40B4-BE49-F238E27FC236}">
                  <a16:creationId xmlns:a16="http://schemas.microsoft.com/office/drawing/2014/main" id="{0D779577-D080-B2D9-1B8E-44CE08FEC72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直线箭头连接符 1224">
              <a:extLst>
                <a:ext uri="{FF2B5EF4-FFF2-40B4-BE49-F238E27FC236}">
                  <a16:creationId xmlns:a16="http://schemas.microsoft.com/office/drawing/2014/main" id="{38820FC0-A108-EDAB-3626-D69E7D13113B}"/>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6" name="直线箭头连接符 1225">
              <a:extLst>
                <a:ext uri="{FF2B5EF4-FFF2-40B4-BE49-F238E27FC236}">
                  <a16:creationId xmlns:a16="http://schemas.microsoft.com/office/drawing/2014/main" id="{A2928E7F-532D-98EF-7BD7-B83AA3A20262}"/>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7" name="直线箭头连接符 1226">
              <a:extLst>
                <a:ext uri="{FF2B5EF4-FFF2-40B4-BE49-F238E27FC236}">
                  <a16:creationId xmlns:a16="http://schemas.microsoft.com/office/drawing/2014/main" id="{0737F280-E2C5-9B7C-7C63-E322C3BC90E7}"/>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8" name="直线箭头连接符 1227">
              <a:extLst>
                <a:ext uri="{FF2B5EF4-FFF2-40B4-BE49-F238E27FC236}">
                  <a16:creationId xmlns:a16="http://schemas.microsoft.com/office/drawing/2014/main" id="{63A9700B-4A40-B997-89B2-BFF8D7E57D4C}"/>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直线箭头连接符 1228">
              <a:extLst>
                <a:ext uri="{FF2B5EF4-FFF2-40B4-BE49-F238E27FC236}">
                  <a16:creationId xmlns:a16="http://schemas.microsoft.com/office/drawing/2014/main" id="{3FC73019-6C67-3475-0D1F-5B17DCA530F4}"/>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0" name="直线箭头连接符 1229">
              <a:extLst>
                <a:ext uri="{FF2B5EF4-FFF2-40B4-BE49-F238E27FC236}">
                  <a16:creationId xmlns:a16="http://schemas.microsoft.com/office/drawing/2014/main" id="{206BC540-B249-C342-647C-BD7215132A0D}"/>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1" name="直线箭头连接符 1230">
              <a:extLst>
                <a:ext uri="{FF2B5EF4-FFF2-40B4-BE49-F238E27FC236}">
                  <a16:creationId xmlns:a16="http://schemas.microsoft.com/office/drawing/2014/main" id="{DD70800D-2D7D-1C64-8A2E-487755F3912A}"/>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2" name="直线箭头连接符 1231">
              <a:extLst>
                <a:ext uri="{FF2B5EF4-FFF2-40B4-BE49-F238E27FC236}">
                  <a16:creationId xmlns:a16="http://schemas.microsoft.com/office/drawing/2014/main" id="{89453036-E992-ACD9-E93E-322BD16B2818}"/>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3" name="直线箭头连接符 1232">
              <a:extLst>
                <a:ext uri="{FF2B5EF4-FFF2-40B4-BE49-F238E27FC236}">
                  <a16:creationId xmlns:a16="http://schemas.microsoft.com/office/drawing/2014/main" id="{AF19F783-AF81-C1E0-3DA2-30F15ABA0314}"/>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4" name="直线箭头连接符 1233">
              <a:extLst>
                <a:ext uri="{FF2B5EF4-FFF2-40B4-BE49-F238E27FC236}">
                  <a16:creationId xmlns:a16="http://schemas.microsoft.com/office/drawing/2014/main" id="{4571FA0F-7F77-20D3-1C5A-65DCD7388D2A}"/>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5" name="直线箭头连接符 1234">
              <a:extLst>
                <a:ext uri="{FF2B5EF4-FFF2-40B4-BE49-F238E27FC236}">
                  <a16:creationId xmlns:a16="http://schemas.microsoft.com/office/drawing/2014/main" id="{10B5B0C3-098E-C115-D766-4C5B494F7C9C}"/>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6" name="直线箭头连接符 1235">
              <a:extLst>
                <a:ext uri="{FF2B5EF4-FFF2-40B4-BE49-F238E27FC236}">
                  <a16:creationId xmlns:a16="http://schemas.microsoft.com/office/drawing/2014/main" id="{517862B1-73D4-A20C-93C1-099B9D7831F1}"/>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7" name="直线箭头连接符 1236">
              <a:extLst>
                <a:ext uri="{FF2B5EF4-FFF2-40B4-BE49-F238E27FC236}">
                  <a16:creationId xmlns:a16="http://schemas.microsoft.com/office/drawing/2014/main" id="{ED1F23E5-4EAB-73B0-8F9C-32473963D374}"/>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8" name="直线箭头连接符 1237">
              <a:extLst>
                <a:ext uri="{FF2B5EF4-FFF2-40B4-BE49-F238E27FC236}">
                  <a16:creationId xmlns:a16="http://schemas.microsoft.com/office/drawing/2014/main" id="{2903FBF3-9D34-97D9-9CE7-D98192096353}"/>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9" name="直线箭头连接符 1238">
              <a:extLst>
                <a:ext uri="{FF2B5EF4-FFF2-40B4-BE49-F238E27FC236}">
                  <a16:creationId xmlns:a16="http://schemas.microsoft.com/office/drawing/2014/main" id="{AFB95998-49C0-E5CC-9738-B98818628F0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0" name="直线箭头连接符 1239">
              <a:extLst>
                <a:ext uri="{FF2B5EF4-FFF2-40B4-BE49-F238E27FC236}">
                  <a16:creationId xmlns:a16="http://schemas.microsoft.com/office/drawing/2014/main" id="{86695229-77E8-DD76-F72D-8F88408FBF13}"/>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1" name="直线箭头连接符 1240">
              <a:extLst>
                <a:ext uri="{FF2B5EF4-FFF2-40B4-BE49-F238E27FC236}">
                  <a16:creationId xmlns:a16="http://schemas.microsoft.com/office/drawing/2014/main" id="{EFECE502-8239-6EF0-66F3-6DCAE8D1852A}"/>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2" name="直线箭头连接符 1241">
              <a:extLst>
                <a:ext uri="{FF2B5EF4-FFF2-40B4-BE49-F238E27FC236}">
                  <a16:creationId xmlns:a16="http://schemas.microsoft.com/office/drawing/2014/main" id="{563A8B7A-7DAE-63FC-9C89-4F7612092743}"/>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3" name="任意形状 1242">
              <a:extLst>
                <a:ext uri="{FF2B5EF4-FFF2-40B4-BE49-F238E27FC236}">
                  <a16:creationId xmlns:a16="http://schemas.microsoft.com/office/drawing/2014/main" id="{C909AC41-4E67-26C4-8A92-7FE804EB1B03}"/>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4" name="任意形状 1243">
              <a:extLst>
                <a:ext uri="{FF2B5EF4-FFF2-40B4-BE49-F238E27FC236}">
                  <a16:creationId xmlns:a16="http://schemas.microsoft.com/office/drawing/2014/main" id="{AB918618-67ED-1044-ABC7-BC8194838012}"/>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5" name="任意形状 1244">
              <a:extLst>
                <a:ext uri="{FF2B5EF4-FFF2-40B4-BE49-F238E27FC236}">
                  <a16:creationId xmlns:a16="http://schemas.microsoft.com/office/drawing/2014/main" id="{6D2C9140-E647-F70F-CCFB-650D2D08CFFB}"/>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6" name="任意形状 1245">
              <a:extLst>
                <a:ext uri="{FF2B5EF4-FFF2-40B4-BE49-F238E27FC236}">
                  <a16:creationId xmlns:a16="http://schemas.microsoft.com/office/drawing/2014/main" id="{EA742144-3C9E-9F60-E21A-E300748B7BD8}"/>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7" name="任意形状 1246">
              <a:extLst>
                <a:ext uri="{FF2B5EF4-FFF2-40B4-BE49-F238E27FC236}">
                  <a16:creationId xmlns:a16="http://schemas.microsoft.com/office/drawing/2014/main" id="{143C0035-B4BA-A218-877C-4654B02CCB83}"/>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8" name="任意形状 1247">
              <a:extLst>
                <a:ext uri="{FF2B5EF4-FFF2-40B4-BE49-F238E27FC236}">
                  <a16:creationId xmlns:a16="http://schemas.microsoft.com/office/drawing/2014/main" id="{A0FDF02E-A818-7B2A-6E58-DD732408CA05}"/>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9" name="任意形状 1248">
              <a:extLst>
                <a:ext uri="{FF2B5EF4-FFF2-40B4-BE49-F238E27FC236}">
                  <a16:creationId xmlns:a16="http://schemas.microsoft.com/office/drawing/2014/main" id="{1CED2288-7659-D6B9-EB54-931DAD3B9DAF}"/>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0" name="任意形状 1249">
              <a:extLst>
                <a:ext uri="{FF2B5EF4-FFF2-40B4-BE49-F238E27FC236}">
                  <a16:creationId xmlns:a16="http://schemas.microsoft.com/office/drawing/2014/main" id="{835B447C-5698-2D25-FF4E-A964953B6EDA}"/>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1" name="任意形状 1250">
              <a:extLst>
                <a:ext uri="{FF2B5EF4-FFF2-40B4-BE49-F238E27FC236}">
                  <a16:creationId xmlns:a16="http://schemas.microsoft.com/office/drawing/2014/main" id="{121C0441-2471-3E69-6824-837CAEFB5096}"/>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2" name="任意形状 1251">
              <a:extLst>
                <a:ext uri="{FF2B5EF4-FFF2-40B4-BE49-F238E27FC236}">
                  <a16:creationId xmlns:a16="http://schemas.microsoft.com/office/drawing/2014/main" id="{D90A0E40-D2E3-98BB-7ED4-03F668589885}"/>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3" name="任意形状 1252">
              <a:extLst>
                <a:ext uri="{FF2B5EF4-FFF2-40B4-BE49-F238E27FC236}">
                  <a16:creationId xmlns:a16="http://schemas.microsoft.com/office/drawing/2014/main" id="{6C6B0E1A-8593-C76F-A4D4-DA230D1C17B5}"/>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4" name="任意形状 1253">
              <a:extLst>
                <a:ext uri="{FF2B5EF4-FFF2-40B4-BE49-F238E27FC236}">
                  <a16:creationId xmlns:a16="http://schemas.microsoft.com/office/drawing/2014/main" id="{6775E707-D0FA-F1E8-84C7-CF91C5BBA41C}"/>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5" name="椭圆 1254">
              <a:extLst>
                <a:ext uri="{FF2B5EF4-FFF2-40B4-BE49-F238E27FC236}">
                  <a16:creationId xmlns:a16="http://schemas.microsoft.com/office/drawing/2014/main" id="{04882495-1B74-E317-19BE-091E97B2CDB3}"/>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6" name="椭圆 1255">
              <a:extLst>
                <a:ext uri="{FF2B5EF4-FFF2-40B4-BE49-F238E27FC236}">
                  <a16:creationId xmlns:a16="http://schemas.microsoft.com/office/drawing/2014/main" id="{9608D66A-7930-D082-F4A1-89A5DF57AD23}"/>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7" name="椭圆 1256">
              <a:extLst>
                <a:ext uri="{FF2B5EF4-FFF2-40B4-BE49-F238E27FC236}">
                  <a16:creationId xmlns:a16="http://schemas.microsoft.com/office/drawing/2014/main" id="{7BF89A15-E4FB-FB9D-6768-60C2A607F398}"/>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8" name="椭圆 1257">
              <a:extLst>
                <a:ext uri="{FF2B5EF4-FFF2-40B4-BE49-F238E27FC236}">
                  <a16:creationId xmlns:a16="http://schemas.microsoft.com/office/drawing/2014/main" id="{11296703-5351-BE56-3772-3A2134ED18F2}"/>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9" name="椭圆 1258">
              <a:extLst>
                <a:ext uri="{FF2B5EF4-FFF2-40B4-BE49-F238E27FC236}">
                  <a16:creationId xmlns:a16="http://schemas.microsoft.com/office/drawing/2014/main" id="{0A485A23-E640-5B05-DB4C-F7F9B6A325DE}"/>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0" name="椭圆 1259">
              <a:extLst>
                <a:ext uri="{FF2B5EF4-FFF2-40B4-BE49-F238E27FC236}">
                  <a16:creationId xmlns:a16="http://schemas.microsoft.com/office/drawing/2014/main" id="{39685793-FFD7-138A-7BF3-B8AF9CD9AB03}"/>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1" name="椭圆 1260">
              <a:extLst>
                <a:ext uri="{FF2B5EF4-FFF2-40B4-BE49-F238E27FC236}">
                  <a16:creationId xmlns:a16="http://schemas.microsoft.com/office/drawing/2014/main" id="{0EE3959B-034D-4895-5B67-DC869A030958}"/>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2" name="椭圆 1261">
              <a:extLst>
                <a:ext uri="{FF2B5EF4-FFF2-40B4-BE49-F238E27FC236}">
                  <a16:creationId xmlns:a16="http://schemas.microsoft.com/office/drawing/2014/main" id="{BB9F33B8-4E33-35DA-D9C1-CCCA60FF4F11}"/>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3" name="椭圆 1262">
              <a:extLst>
                <a:ext uri="{FF2B5EF4-FFF2-40B4-BE49-F238E27FC236}">
                  <a16:creationId xmlns:a16="http://schemas.microsoft.com/office/drawing/2014/main" id="{1F819E48-F89E-8731-4725-25784DA1AD99}"/>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4" name="椭圆 1263">
              <a:extLst>
                <a:ext uri="{FF2B5EF4-FFF2-40B4-BE49-F238E27FC236}">
                  <a16:creationId xmlns:a16="http://schemas.microsoft.com/office/drawing/2014/main" id="{985F8BC6-682A-0230-C8AD-C95B944F2105}"/>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5" name="椭圆 1264">
              <a:extLst>
                <a:ext uri="{FF2B5EF4-FFF2-40B4-BE49-F238E27FC236}">
                  <a16:creationId xmlns:a16="http://schemas.microsoft.com/office/drawing/2014/main" id="{76C5420B-4958-13BB-A09A-B36762DF409F}"/>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6" name="椭圆 1265">
              <a:extLst>
                <a:ext uri="{FF2B5EF4-FFF2-40B4-BE49-F238E27FC236}">
                  <a16:creationId xmlns:a16="http://schemas.microsoft.com/office/drawing/2014/main" id="{256BECC5-8D37-B0E8-EBD0-80B2A5ECAC1E}"/>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67" name="圆角矩形 1266">
            <a:extLst>
              <a:ext uri="{FF2B5EF4-FFF2-40B4-BE49-F238E27FC236}">
                <a16:creationId xmlns:a16="http://schemas.microsoft.com/office/drawing/2014/main" id="{B0BCF7CB-CA93-081B-68D0-427C8463EFC4}"/>
              </a:ext>
            </a:extLst>
          </p:cNvPr>
          <p:cNvSpPr/>
          <p:nvPr/>
        </p:nvSpPr>
        <p:spPr>
          <a:xfrm>
            <a:off x="3531759" y="1660495"/>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68" name="直线箭头连接符 1267">
            <a:extLst>
              <a:ext uri="{FF2B5EF4-FFF2-40B4-BE49-F238E27FC236}">
                <a16:creationId xmlns:a16="http://schemas.microsoft.com/office/drawing/2014/main" id="{DEBBDE0E-ABCC-3DD3-03B2-B829738C7362}"/>
              </a:ext>
            </a:extLst>
          </p:cNvPr>
          <p:cNvCxnSpPr/>
          <p:nvPr/>
        </p:nvCxnSpPr>
        <p:spPr>
          <a:xfrm>
            <a:off x="4209983"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69" name="组 651">
            <a:extLst>
              <a:ext uri="{FF2B5EF4-FFF2-40B4-BE49-F238E27FC236}">
                <a16:creationId xmlns:a16="http://schemas.microsoft.com/office/drawing/2014/main" id="{9541A367-C787-DA0B-8767-C637619BA233}"/>
              </a:ext>
            </a:extLst>
          </p:cNvPr>
          <p:cNvGrpSpPr/>
          <p:nvPr/>
        </p:nvGrpSpPr>
        <p:grpSpPr>
          <a:xfrm>
            <a:off x="4592615" y="1731762"/>
            <a:ext cx="513812" cy="433103"/>
            <a:chOff x="2094803" y="1719115"/>
            <a:chExt cx="7157261" cy="4318697"/>
          </a:xfrm>
        </p:grpSpPr>
        <p:sp>
          <p:nvSpPr>
            <p:cNvPr id="1270" name="椭圆 1269">
              <a:extLst>
                <a:ext uri="{FF2B5EF4-FFF2-40B4-BE49-F238E27FC236}">
                  <a16:creationId xmlns:a16="http://schemas.microsoft.com/office/drawing/2014/main" id="{8296AA94-3457-3EF3-3A12-7632AD11132D}"/>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1" name="椭圆 1270">
              <a:extLst>
                <a:ext uri="{FF2B5EF4-FFF2-40B4-BE49-F238E27FC236}">
                  <a16:creationId xmlns:a16="http://schemas.microsoft.com/office/drawing/2014/main" id="{5E3E6657-A75D-0753-CF2E-225094BB9788}"/>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2" name="椭圆 1271">
              <a:extLst>
                <a:ext uri="{FF2B5EF4-FFF2-40B4-BE49-F238E27FC236}">
                  <a16:creationId xmlns:a16="http://schemas.microsoft.com/office/drawing/2014/main" id="{A26E50F7-462F-4935-3AC9-428D6E719E81}"/>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3" name="椭圆 1272">
              <a:extLst>
                <a:ext uri="{FF2B5EF4-FFF2-40B4-BE49-F238E27FC236}">
                  <a16:creationId xmlns:a16="http://schemas.microsoft.com/office/drawing/2014/main" id="{3BCF8B38-D44F-5B6C-598F-3F97300EE389}"/>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4" name="椭圆 1273">
              <a:extLst>
                <a:ext uri="{FF2B5EF4-FFF2-40B4-BE49-F238E27FC236}">
                  <a16:creationId xmlns:a16="http://schemas.microsoft.com/office/drawing/2014/main" id="{78A9AC1A-5334-D193-1CCD-2F567EFE1080}"/>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5" name="椭圆 1274">
              <a:extLst>
                <a:ext uri="{FF2B5EF4-FFF2-40B4-BE49-F238E27FC236}">
                  <a16:creationId xmlns:a16="http://schemas.microsoft.com/office/drawing/2014/main" id="{7A1C33F7-3DD6-7EA4-D959-3A2D4000C026}"/>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6" name="椭圆 1275">
              <a:extLst>
                <a:ext uri="{FF2B5EF4-FFF2-40B4-BE49-F238E27FC236}">
                  <a16:creationId xmlns:a16="http://schemas.microsoft.com/office/drawing/2014/main" id="{38C6C18D-057D-BA00-110E-42F835BAD1AF}"/>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7" name="椭圆 1276">
              <a:extLst>
                <a:ext uri="{FF2B5EF4-FFF2-40B4-BE49-F238E27FC236}">
                  <a16:creationId xmlns:a16="http://schemas.microsoft.com/office/drawing/2014/main" id="{0B2DC6DE-EFA6-30E4-1B5D-32031279E720}"/>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8" name="直线箭头连接符 1277">
              <a:extLst>
                <a:ext uri="{FF2B5EF4-FFF2-40B4-BE49-F238E27FC236}">
                  <a16:creationId xmlns:a16="http://schemas.microsoft.com/office/drawing/2014/main" id="{BD04B7B7-13F6-E2F6-7454-CA8D7AD0B047}"/>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9" name="直线箭头连接符 1278">
              <a:extLst>
                <a:ext uri="{FF2B5EF4-FFF2-40B4-BE49-F238E27FC236}">
                  <a16:creationId xmlns:a16="http://schemas.microsoft.com/office/drawing/2014/main" id="{5BD2AE39-DC92-58BE-93F9-95839F9ACF50}"/>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0" name="直线箭头连接符 1279">
              <a:extLst>
                <a:ext uri="{FF2B5EF4-FFF2-40B4-BE49-F238E27FC236}">
                  <a16:creationId xmlns:a16="http://schemas.microsoft.com/office/drawing/2014/main" id="{E6D9E175-3DF8-6706-2CFE-04A89CCC673B}"/>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1" name="直线箭头连接符 1280">
              <a:extLst>
                <a:ext uri="{FF2B5EF4-FFF2-40B4-BE49-F238E27FC236}">
                  <a16:creationId xmlns:a16="http://schemas.microsoft.com/office/drawing/2014/main" id="{6F8C4BCA-D71C-DB84-E9D1-40772C105575}"/>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2" name="直线箭头连接符 1281">
              <a:extLst>
                <a:ext uri="{FF2B5EF4-FFF2-40B4-BE49-F238E27FC236}">
                  <a16:creationId xmlns:a16="http://schemas.microsoft.com/office/drawing/2014/main" id="{858743AE-CCCD-CDD7-F613-0282446A328D}"/>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3" name="直线箭头连接符 1282">
              <a:extLst>
                <a:ext uri="{FF2B5EF4-FFF2-40B4-BE49-F238E27FC236}">
                  <a16:creationId xmlns:a16="http://schemas.microsoft.com/office/drawing/2014/main" id="{698C695E-63F3-23E7-5546-FD23B80370FB}"/>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4" name="直线箭头连接符 1283">
              <a:extLst>
                <a:ext uri="{FF2B5EF4-FFF2-40B4-BE49-F238E27FC236}">
                  <a16:creationId xmlns:a16="http://schemas.microsoft.com/office/drawing/2014/main" id="{9F5E4576-E3C7-8449-516D-DA67F79BF31C}"/>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5" name="直线箭头连接符 1284">
              <a:extLst>
                <a:ext uri="{FF2B5EF4-FFF2-40B4-BE49-F238E27FC236}">
                  <a16:creationId xmlns:a16="http://schemas.microsoft.com/office/drawing/2014/main" id="{7D97DB7C-3246-3D6A-1087-B22697B7DCF9}"/>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6" name="直线箭头连接符 1285">
              <a:extLst>
                <a:ext uri="{FF2B5EF4-FFF2-40B4-BE49-F238E27FC236}">
                  <a16:creationId xmlns:a16="http://schemas.microsoft.com/office/drawing/2014/main" id="{061EE0EF-4898-21A4-578C-7C0D3FAA167A}"/>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7" name="直线箭头连接符 1286">
              <a:extLst>
                <a:ext uri="{FF2B5EF4-FFF2-40B4-BE49-F238E27FC236}">
                  <a16:creationId xmlns:a16="http://schemas.microsoft.com/office/drawing/2014/main" id="{9FC7284F-D03C-3791-7A16-801D111BE51F}"/>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8" name="直线箭头连接符 1287">
              <a:extLst>
                <a:ext uri="{FF2B5EF4-FFF2-40B4-BE49-F238E27FC236}">
                  <a16:creationId xmlns:a16="http://schemas.microsoft.com/office/drawing/2014/main" id="{98408090-36E5-962D-1EEA-237A5B0ADBBC}"/>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9" name="直线箭头连接符 1288">
              <a:extLst>
                <a:ext uri="{FF2B5EF4-FFF2-40B4-BE49-F238E27FC236}">
                  <a16:creationId xmlns:a16="http://schemas.microsoft.com/office/drawing/2014/main" id="{7B8650AA-7E14-5B62-E9DD-6C09B5268482}"/>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0" name="直线箭头连接符 1289">
              <a:extLst>
                <a:ext uri="{FF2B5EF4-FFF2-40B4-BE49-F238E27FC236}">
                  <a16:creationId xmlns:a16="http://schemas.microsoft.com/office/drawing/2014/main" id="{CDE15E57-B05B-3D5C-3213-19DEF8BDEBBB}"/>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1" name="直线箭头连接符 1290">
              <a:extLst>
                <a:ext uri="{FF2B5EF4-FFF2-40B4-BE49-F238E27FC236}">
                  <a16:creationId xmlns:a16="http://schemas.microsoft.com/office/drawing/2014/main" id="{9069F240-3676-3903-C266-506FD05082C4}"/>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2" name="直线箭头连接符 1291">
              <a:extLst>
                <a:ext uri="{FF2B5EF4-FFF2-40B4-BE49-F238E27FC236}">
                  <a16:creationId xmlns:a16="http://schemas.microsoft.com/office/drawing/2014/main" id="{0267D776-1E44-E3F4-D089-2C43112333D8}"/>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3" name="直线箭头连接符 1292">
              <a:extLst>
                <a:ext uri="{FF2B5EF4-FFF2-40B4-BE49-F238E27FC236}">
                  <a16:creationId xmlns:a16="http://schemas.microsoft.com/office/drawing/2014/main" id="{DD48175E-0DCB-0C9A-1FA3-4264395E1544}"/>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4" name="直线箭头连接符 1293">
              <a:extLst>
                <a:ext uri="{FF2B5EF4-FFF2-40B4-BE49-F238E27FC236}">
                  <a16:creationId xmlns:a16="http://schemas.microsoft.com/office/drawing/2014/main" id="{F796630D-5067-A81E-5464-ABFAAEAAFA64}"/>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5" name="直线箭头连接符 1294">
              <a:extLst>
                <a:ext uri="{FF2B5EF4-FFF2-40B4-BE49-F238E27FC236}">
                  <a16:creationId xmlns:a16="http://schemas.microsoft.com/office/drawing/2014/main" id="{239720F5-D0E7-5CBB-D5B2-6653E4A72DDD}"/>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6" name="直线箭头连接符 1295">
              <a:extLst>
                <a:ext uri="{FF2B5EF4-FFF2-40B4-BE49-F238E27FC236}">
                  <a16:creationId xmlns:a16="http://schemas.microsoft.com/office/drawing/2014/main" id="{BF794620-E361-E4C1-77F3-DE116E2DDD1C}"/>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7" name="直线箭头连接符 1296">
              <a:extLst>
                <a:ext uri="{FF2B5EF4-FFF2-40B4-BE49-F238E27FC236}">
                  <a16:creationId xmlns:a16="http://schemas.microsoft.com/office/drawing/2014/main" id="{6420073D-34B8-DC61-D9EF-C1737487864C}"/>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8" name="直线箭头连接符 1297">
              <a:extLst>
                <a:ext uri="{FF2B5EF4-FFF2-40B4-BE49-F238E27FC236}">
                  <a16:creationId xmlns:a16="http://schemas.microsoft.com/office/drawing/2014/main" id="{BE8B3101-6287-6C96-246B-B0C0226FBB38}"/>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9" name="直线箭头连接符 1298">
              <a:extLst>
                <a:ext uri="{FF2B5EF4-FFF2-40B4-BE49-F238E27FC236}">
                  <a16:creationId xmlns:a16="http://schemas.microsoft.com/office/drawing/2014/main" id="{4630533A-5239-344F-2AD0-D6E244070EC3}"/>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0" name="直线箭头连接符 1299">
              <a:extLst>
                <a:ext uri="{FF2B5EF4-FFF2-40B4-BE49-F238E27FC236}">
                  <a16:creationId xmlns:a16="http://schemas.microsoft.com/office/drawing/2014/main" id="{30A5C9EE-4C22-EB70-619A-0C2EC1649B5F}"/>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1" name="直线箭头连接符 1300">
              <a:extLst>
                <a:ext uri="{FF2B5EF4-FFF2-40B4-BE49-F238E27FC236}">
                  <a16:creationId xmlns:a16="http://schemas.microsoft.com/office/drawing/2014/main" id="{5C212D57-DAE1-D537-DBE5-E297DC12E4DE}"/>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2" name="直线箭头连接符 1301">
              <a:extLst>
                <a:ext uri="{FF2B5EF4-FFF2-40B4-BE49-F238E27FC236}">
                  <a16:creationId xmlns:a16="http://schemas.microsoft.com/office/drawing/2014/main" id="{E22A5E75-8CCE-F555-F6F8-68A912353D72}"/>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3" name="直线箭头连接符 1302">
              <a:extLst>
                <a:ext uri="{FF2B5EF4-FFF2-40B4-BE49-F238E27FC236}">
                  <a16:creationId xmlns:a16="http://schemas.microsoft.com/office/drawing/2014/main" id="{873ACFF7-4DFD-B3CB-7B58-330F9B68A73F}"/>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4" name="直线箭头连接符 1303">
              <a:extLst>
                <a:ext uri="{FF2B5EF4-FFF2-40B4-BE49-F238E27FC236}">
                  <a16:creationId xmlns:a16="http://schemas.microsoft.com/office/drawing/2014/main" id="{71D1EC1E-4AB5-A740-B640-7BB7A71DE7B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5" name="直线箭头连接符 1304">
              <a:extLst>
                <a:ext uri="{FF2B5EF4-FFF2-40B4-BE49-F238E27FC236}">
                  <a16:creationId xmlns:a16="http://schemas.microsoft.com/office/drawing/2014/main" id="{A52876EA-7E0C-4AE8-7763-14F405752DED}"/>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6" name="直线箭头连接符 1305">
              <a:extLst>
                <a:ext uri="{FF2B5EF4-FFF2-40B4-BE49-F238E27FC236}">
                  <a16:creationId xmlns:a16="http://schemas.microsoft.com/office/drawing/2014/main" id="{5E62A9E0-7855-8124-D68E-475AABDF6893}"/>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7" name="直线箭头连接符 1306">
              <a:extLst>
                <a:ext uri="{FF2B5EF4-FFF2-40B4-BE49-F238E27FC236}">
                  <a16:creationId xmlns:a16="http://schemas.microsoft.com/office/drawing/2014/main" id="{CCAF55E3-8589-865E-C84D-A0F8B0A16AED}"/>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8" name="直线箭头连接符 1307">
              <a:extLst>
                <a:ext uri="{FF2B5EF4-FFF2-40B4-BE49-F238E27FC236}">
                  <a16:creationId xmlns:a16="http://schemas.microsoft.com/office/drawing/2014/main" id="{71A938B9-07F2-25D9-CC17-EB17B84369CE}"/>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9" name="直线箭头连接符 1308">
              <a:extLst>
                <a:ext uri="{FF2B5EF4-FFF2-40B4-BE49-F238E27FC236}">
                  <a16:creationId xmlns:a16="http://schemas.microsoft.com/office/drawing/2014/main" id="{B61779A7-D7EE-543C-0C56-3611AF1FC62E}"/>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0" name="直线箭头连接符 1309">
              <a:extLst>
                <a:ext uri="{FF2B5EF4-FFF2-40B4-BE49-F238E27FC236}">
                  <a16:creationId xmlns:a16="http://schemas.microsoft.com/office/drawing/2014/main" id="{CC456CEE-6CD3-E695-D5A7-17E995F41D91}"/>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1" name="直线箭头连接符 1310">
              <a:extLst>
                <a:ext uri="{FF2B5EF4-FFF2-40B4-BE49-F238E27FC236}">
                  <a16:creationId xmlns:a16="http://schemas.microsoft.com/office/drawing/2014/main" id="{05F6D0F4-03B5-4FFE-0327-DC08A1393F4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2" name="直线箭头连接符 1311">
              <a:extLst>
                <a:ext uri="{FF2B5EF4-FFF2-40B4-BE49-F238E27FC236}">
                  <a16:creationId xmlns:a16="http://schemas.microsoft.com/office/drawing/2014/main" id="{94B809BD-0896-FFDE-8781-F8D474A86A8F}"/>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3" name="直线箭头连接符 1312">
              <a:extLst>
                <a:ext uri="{FF2B5EF4-FFF2-40B4-BE49-F238E27FC236}">
                  <a16:creationId xmlns:a16="http://schemas.microsoft.com/office/drawing/2014/main" id="{B9A85C4C-095D-3556-153A-98A0FA6527AC}"/>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4" name="直线箭头连接符 1313">
              <a:extLst>
                <a:ext uri="{FF2B5EF4-FFF2-40B4-BE49-F238E27FC236}">
                  <a16:creationId xmlns:a16="http://schemas.microsoft.com/office/drawing/2014/main" id="{6BDAB025-944A-E365-31D4-C995600C7456}"/>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5" name="直线箭头连接符 1314">
              <a:extLst>
                <a:ext uri="{FF2B5EF4-FFF2-40B4-BE49-F238E27FC236}">
                  <a16:creationId xmlns:a16="http://schemas.microsoft.com/office/drawing/2014/main" id="{76E4498B-9696-5D51-3E64-9B24A64A00D6}"/>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6" name="直线箭头连接符 1315">
              <a:extLst>
                <a:ext uri="{FF2B5EF4-FFF2-40B4-BE49-F238E27FC236}">
                  <a16:creationId xmlns:a16="http://schemas.microsoft.com/office/drawing/2014/main" id="{5CAAA338-C392-E04C-5F83-6EAD215953E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7" name="直线箭头连接符 1316">
              <a:extLst>
                <a:ext uri="{FF2B5EF4-FFF2-40B4-BE49-F238E27FC236}">
                  <a16:creationId xmlns:a16="http://schemas.microsoft.com/office/drawing/2014/main" id="{AB92CE4C-DE2B-D4A8-5BEB-987AC7B5D69E}"/>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8" name="直线箭头连接符 1317">
              <a:extLst>
                <a:ext uri="{FF2B5EF4-FFF2-40B4-BE49-F238E27FC236}">
                  <a16:creationId xmlns:a16="http://schemas.microsoft.com/office/drawing/2014/main" id="{0F0807F3-B0E9-01DA-D4A4-C416D331D122}"/>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9" name="直线箭头连接符 1318">
              <a:extLst>
                <a:ext uri="{FF2B5EF4-FFF2-40B4-BE49-F238E27FC236}">
                  <a16:creationId xmlns:a16="http://schemas.microsoft.com/office/drawing/2014/main" id="{FA0C758E-5345-59D7-19A7-4D224F0B997A}"/>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0" name="直线箭头连接符 1319">
              <a:extLst>
                <a:ext uri="{FF2B5EF4-FFF2-40B4-BE49-F238E27FC236}">
                  <a16:creationId xmlns:a16="http://schemas.microsoft.com/office/drawing/2014/main" id="{938B6560-2711-CDEC-58A1-B7767F86AB06}"/>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1" name="直线箭头连接符 1320">
              <a:extLst>
                <a:ext uri="{FF2B5EF4-FFF2-40B4-BE49-F238E27FC236}">
                  <a16:creationId xmlns:a16="http://schemas.microsoft.com/office/drawing/2014/main" id="{966FDCB0-ADB5-1515-BEAA-53842C0CA907}"/>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2" name="直线箭头连接符 1321">
              <a:extLst>
                <a:ext uri="{FF2B5EF4-FFF2-40B4-BE49-F238E27FC236}">
                  <a16:creationId xmlns:a16="http://schemas.microsoft.com/office/drawing/2014/main" id="{70611E11-4056-F561-A73F-A8C6A9D2C8B0}"/>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3" name="任意形状 1322">
              <a:extLst>
                <a:ext uri="{FF2B5EF4-FFF2-40B4-BE49-F238E27FC236}">
                  <a16:creationId xmlns:a16="http://schemas.microsoft.com/office/drawing/2014/main" id="{B85A38F2-29CF-DC7B-EDDE-C293D70684AF}"/>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4" name="任意形状 1323">
              <a:extLst>
                <a:ext uri="{FF2B5EF4-FFF2-40B4-BE49-F238E27FC236}">
                  <a16:creationId xmlns:a16="http://schemas.microsoft.com/office/drawing/2014/main" id="{4B345CDF-A4B6-855C-8257-ABE5A7230805}"/>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5" name="任意形状 1324">
              <a:extLst>
                <a:ext uri="{FF2B5EF4-FFF2-40B4-BE49-F238E27FC236}">
                  <a16:creationId xmlns:a16="http://schemas.microsoft.com/office/drawing/2014/main" id="{29B1D5B7-705B-B1D8-F50D-A4A3798327D9}"/>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6" name="任意形状 1325">
              <a:extLst>
                <a:ext uri="{FF2B5EF4-FFF2-40B4-BE49-F238E27FC236}">
                  <a16:creationId xmlns:a16="http://schemas.microsoft.com/office/drawing/2014/main" id="{6CA80FCC-31E1-877E-D0FD-063D13CFF7FE}"/>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7" name="任意形状 1326">
              <a:extLst>
                <a:ext uri="{FF2B5EF4-FFF2-40B4-BE49-F238E27FC236}">
                  <a16:creationId xmlns:a16="http://schemas.microsoft.com/office/drawing/2014/main" id="{0670EA3A-AA35-A72A-52E8-EC50D780F03B}"/>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8" name="任意形状 1327">
              <a:extLst>
                <a:ext uri="{FF2B5EF4-FFF2-40B4-BE49-F238E27FC236}">
                  <a16:creationId xmlns:a16="http://schemas.microsoft.com/office/drawing/2014/main" id="{A67B3A93-DE36-7786-34D6-FFD914E499B4}"/>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9" name="任意形状 1328">
              <a:extLst>
                <a:ext uri="{FF2B5EF4-FFF2-40B4-BE49-F238E27FC236}">
                  <a16:creationId xmlns:a16="http://schemas.microsoft.com/office/drawing/2014/main" id="{5F615A39-B056-870F-F385-7C4692830CAC}"/>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0" name="任意形状 1329">
              <a:extLst>
                <a:ext uri="{FF2B5EF4-FFF2-40B4-BE49-F238E27FC236}">
                  <a16:creationId xmlns:a16="http://schemas.microsoft.com/office/drawing/2014/main" id="{B8A0EF1A-2447-690A-E9D9-898895F8C139}"/>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1" name="任意形状 1330">
              <a:extLst>
                <a:ext uri="{FF2B5EF4-FFF2-40B4-BE49-F238E27FC236}">
                  <a16:creationId xmlns:a16="http://schemas.microsoft.com/office/drawing/2014/main" id="{2851F484-63C2-4932-178C-ACB33987CA2E}"/>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2" name="任意形状 1331">
              <a:extLst>
                <a:ext uri="{FF2B5EF4-FFF2-40B4-BE49-F238E27FC236}">
                  <a16:creationId xmlns:a16="http://schemas.microsoft.com/office/drawing/2014/main" id="{E5F8DD89-5780-B4A7-2F4F-A42997ED4A4E}"/>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3" name="任意形状 1332">
              <a:extLst>
                <a:ext uri="{FF2B5EF4-FFF2-40B4-BE49-F238E27FC236}">
                  <a16:creationId xmlns:a16="http://schemas.microsoft.com/office/drawing/2014/main" id="{4F858F3B-3166-7534-2F32-832A942B5A24}"/>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4" name="任意形状 1333">
              <a:extLst>
                <a:ext uri="{FF2B5EF4-FFF2-40B4-BE49-F238E27FC236}">
                  <a16:creationId xmlns:a16="http://schemas.microsoft.com/office/drawing/2014/main" id="{273FC480-7DD7-A4B9-3355-914C62CFB1B5}"/>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5" name="任意形状 1334">
              <a:extLst>
                <a:ext uri="{FF2B5EF4-FFF2-40B4-BE49-F238E27FC236}">
                  <a16:creationId xmlns:a16="http://schemas.microsoft.com/office/drawing/2014/main" id="{C5CA1B51-AD1D-F609-7205-CF372C4BA3AA}"/>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6" name="任意形状 1335">
              <a:extLst>
                <a:ext uri="{FF2B5EF4-FFF2-40B4-BE49-F238E27FC236}">
                  <a16:creationId xmlns:a16="http://schemas.microsoft.com/office/drawing/2014/main" id="{0FA0BC9C-5B33-4144-D3B4-9D2D27BB5B2B}"/>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7" name="任意形状 1336">
              <a:extLst>
                <a:ext uri="{FF2B5EF4-FFF2-40B4-BE49-F238E27FC236}">
                  <a16:creationId xmlns:a16="http://schemas.microsoft.com/office/drawing/2014/main" id="{7CB7962E-A032-372B-C9E5-D63F7B248C1E}"/>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8" name="任意形状 1337">
              <a:extLst>
                <a:ext uri="{FF2B5EF4-FFF2-40B4-BE49-F238E27FC236}">
                  <a16:creationId xmlns:a16="http://schemas.microsoft.com/office/drawing/2014/main" id="{5B2C7DAB-4CA4-DE9F-9655-0317A35338C8}"/>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9" name="任意形状 1338">
              <a:extLst>
                <a:ext uri="{FF2B5EF4-FFF2-40B4-BE49-F238E27FC236}">
                  <a16:creationId xmlns:a16="http://schemas.microsoft.com/office/drawing/2014/main" id="{DB63ADCF-9E9E-8822-6D03-BE66CF0B4E38}"/>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0" name="任意形状 1339">
              <a:extLst>
                <a:ext uri="{FF2B5EF4-FFF2-40B4-BE49-F238E27FC236}">
                  <a16:creationId xmlns:a16="http://schemas.microsoft.com/office/drawing/2014/main" id="{8296711E-A93E-42E8-3276-4DD63F23FDDD}"/>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1" name="任意形状 1340">
              <a:extLst>
                <a:ext uri="{FF2B5EF4-FFF2-40B4-BE49-F238E27FC236}">
                  <a16:creationId xmlns:a16="http://schemas.microsoft.com/office/drawing/2014/main" id="{0A307CBD-2F87-D6D1-B466-0F578EF54C08}"/>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42" name="直线箭头连接符 1341">
              <a:extLst>
                <a:ext uri="{FF2B5EF4-FFF2-40B4-BE49-F238E27FC236}">
                  <a16:creationId xmlns:a16="http://schemas.microsoft.com/office/drawing/2014/main" id="{2DA748D0-8482-6E67-D430-225C05DFC842}"/>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3" name="直线箭头连接符 1342">
              <a:extLst>
                <a:ext uri="{FF2B5EF4-FFF2-40B4-BE49-F238E27FC236}">
                  <a16:creationId xmlns:a16="http://schemas.microsoft.com/office/drawing/2014/main" id="{99D3889B-DCDC-9CE8-F5F6-41C7F930FB4D}"/>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4" name="直线箭头连接符 1343">
              <a:extLst>
                <a:ext uri="{FF2B5EF4-FFF2-40B4-BE49-F238E27FC236}">
                  <a16:creationId xmlns:a16="http://schemas.microsoft.com/office/drawing/2014/main" id="{B50211B6-096D-25DA-E6B8-0BD5648751A2}"/>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5" name="直线箭头连接符 1344">
              <a:extLst>
                <a:ext uri="{FF2B5EF4-FFF2-40B4-BE49-F238E27FC236}">
                  <a16:creationId xmlns:a16="http://schemas.microsoft.com/office/drawing/2014/main" id="{35EB6625-1230-9096-8B14-F4EDC864D0C7}"/>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6" name="直线箭头连接符 1345">
              <a:extLst>
                <a:ext uri="{FF2B5EF4-FFF2-40B4-BE49-F238E27FC236}">
                  <a16:creationId xmlns:a16="http://schemas.microsoft.com/office/drawing/2014/main" id="{CADF1C5C-06AC-E266-E8A8-3F357C41BB2E}"/>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7" name="直线箭头连接符 1346">
              <a:extLst>
                <a:ext uri="{FF2B5EF4-FFF2-40B4-BE49-F238E27FC236}">
                  <a16:creationId xmlns:a16="http://schemas.microsoft.com/office/drawing/2014/main" id="{5B098653-BC72-2855-13D9-E3AB3991DFC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8" name="直线箭头连接符 1347">
              <a:extLst>
                <a:ext uri="{FF2B5EF4-FFF2-40B4-BE49-F238E27FC236}">
                  <a16:creationId xmlns:a16="http://schemas.microsoft.com/office/drawing/2014/main" id="{1D80016C-2F09-63A4-60A2-25C7A113DD18}"/>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9" name="直线箭头连接符 1348">
              <a:extLst>
                <a:ext uri="{FF2B5EF4-FFF2-40B4-BE49-F238E27FC236}">
                  <a16:creationId xmlns:a16="http://schemas.microsoft.com/office/drawing/2014/main" id="{299F807F-A082-B911-E8FC-1262A1F55655}"/>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0" name="直线箭头连接符 1349">
              <a:extLst>
                <a:ext uri="{FF2B5EF4-FFF2-40B4-BE49-F238E27FC236}">
                  <a16:creationId xmlns:a16="http://schemas.microsoft.com/office/drawing/2014/main" id="{690609F6-38CF-D596-CDCB-432C76C5DB86}"/>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1" name="直线箭头连接符 1350">
              <a:extLst>
                <a:ext uri="{FF2B5EF4-FFF2-40B4-BE49-F238E27FC236}">
                  <a16:creationId xmlns:a16="http://schemas.microsoft.com/office/drawing/2014/main" id="{954B1B30-1206-E550-B639-E3C792A828C8}"/>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2" name="直线箭头连接符 1351">
              <a:extLst>
                <a:ext uri="{FF2B5EF4-FFF2-40B4-BE49-F238E27FC236}">
                  <a16:creationId xmlns:a16="http://schemas.microsoft.com/office/drawing/2014/main" id="{B6DF301A-0A2E-F3DF-EB5B-C2560CD1091F}"/>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3" name="直线箭头连接符 1352">
              <a:extLst>
                <a:ext uri="{FF2B5EF4-FFF2-40B4-BE49-F238E27FC236}">
                  <a16:creationId xmlns:a16="http://schemas.microsoft.com/office/drawing/2014/main" id="{128D7AA0-15E2-68A7-3479-2A1DD667F221}"/>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4" name="直线箭头连接符 1353">
              <a:extLst>
                <a:ext uri="{FF2B5EF4-FFF2-40B4-BE49-F238E27FC236}">
                  <a16:creationId xmlns:a16="http://schemas.microsoft.com/office/drawing/2014/main" id="{3460B7E3-B1B5-2965-3515-FAD01B7FA83D}"/>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5" name="直线箭头连接符 1354">
              <a:extLst>
                <a:ext uri="{FF2B5EF4-FFF2-40B4-BE49-F238E27FC236}">
                  <a16:creationId xmlns:a16="http://schemas.microsoft.com/office/drawing/2014/main" id="{D1EFD64E-8B87-527A-B212-EEF3F170CC28}"/>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6" name="直线箭头连接符 1355">
              <a:extLst>
                <a:ext uri="{FF2B5EF4-FFF2-40B4-BE49-F238E27FC236}">
                  <a16:creationId xmlns:a16="http://schemas.microsoft.com/office/drawing/2014/main" id="{62BAF42D-3CA9-6EB7-42D5-99E0A3375AE9}"/>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7" name="直线箭头连接符 1356">
              <a:extLst>
                <a:ext uri="{FF2B5EF4-FFF2-40B4-BE49-F238E27FC236}">
                  <a16:creationId xmlns:a16="http://schemas.microsoft.com/office/drawing/2014/main" id="{83F02588-BCBC-85F7-597F-139A9EDE4C6C}"/>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8" name="直线箭头连接符 1357">
              <a:extLst>
                <a:ext uri="{FF2B5EF4-FFF2-40B4-BE49-F238E27FC236}">
                  <a16:creationId xmlns:a16="http://schemas.microsoft.com/office/drawing/2014/main" id="{CD9A9A61-363C-C838-A0D9-2B447C8C0D15}"/>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9" name="直线箭头连接符 1358">
              <a:extLst>
                <a:ext uri="{FF2B5EF4-FFF2-40B4-BE49-F238E27FC236}">
                  <a16:creationId xmlns:a16="http://schemas.microsoft.com/office/drawing/2014/main" id="{C9E12BEB-FCD7-19A2-0C3F-348DD29AD6E8}"/>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0" name="直线箭头连接符 1359">
              <a:extLst>
                <a:ext uri="{FF2B5EF4-FFF2-40B4-BE49-F238E27FC236}">
                  <a16:creationId xmlns:a16="http://schemas.microsoft.com/office/drawing/2014/main" id="{92190DAC-48AA-7370-F3D3-12D329DFACDC}"/>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1" name="直线箭头连接符 1360">
              <a:extLst>
                <a:ext uri="{FF2B5EF4-FFF2-40B4-BE49-F238E27FC236}">
                  <a16:creationId xmlns:a16="http://schemas.microsoft.com/office/drawing/2014/main" id="{CCF13A90-7D67-08FC-E965-9E1D6C36AFA6}"/>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2" name="直线箭头连接符 1361">
              <a:extLst>
                <a:ext uri="{FF2B5EF4-FFF2-40B4-BE49-F238E27FC236}">
                  <a16:creationId xmlns:a16="http://schemas.microsoft.com/office/drawing/2014/main" id="{7E44F1A3-B919-B2FB-62BE-1F35BE4B66AC}"/>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3" name="直线箭头连接符 1362">
              <a:extLst>
                <a:ext uri="{FF2B5EF4-FFF2-40B4-BE49-F238E27FC236}">
                  <a16:creationId xmlns:a16="http://schemas.microsoft.com/office/drawing/2014/main" id="{B5FB625C-23C3-FD2F-DBED-008329C08975}"/>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4" name="直线箭头连接符 1363">
              <a:extLst>
                <a:ext uri="{FF2B5EF4-FFF2-40B4-BE49-F238E27FC236}">
                  <a16:creationId xmlns:a16="http://schemas.microsoft.com/office/drawing/2014/main" id="{1D294084-FCE1-6B1C-31B4-112B6501AB38}"/>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5" name="直线箭头连接符 1364">
              <a:extLst>
                <a:ext uri="{FF2B5EF4-FFF2-40B4-BE49-F238E27FC236}">
                  <a16:creationId xmlns:a16="http://schemas.microsoft.com/office/drawing/2014/main" id="{1197058F-1C1C-1BF9-0E63-8B9459596E0E}"/>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6" name="直线箭头连接符 1365">
              <a:extLst>
                <a:ext uri="{FF2B5EF4-FFF2-40B4-BE49-F238E27FC236}">
                  <a16:creationId xmlns:a16="http://schemas.microsoft.com/office/drawing/2014/main" id="{B11062F0-04FE-A7B8-67DB-DAFF30C045CD}"/>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7" name="直线箭头连接符 1366">
              <a:extLst>
                <a:ext uri="{FF2B5EF4-FFF2-40B4-BE49-F238E27FC236}">
                  <a16:creationId xmlns:a16="http://schemas.microsoft.com/office/drawing/2014/main" id="{E8CA2052-1BF3-71DB-059A-7774D8B87C77}"/>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8" name="直线箭头连接符 1367">
              <a:extLst>
                <a:ext uri="{FF2B5EF4-FFF2-40B4-BE49-F238E27FC236}">
                  <a16:creationId xmlns:a16="http://schemas.microsoft.com/office/drawing/2014/main" id="{497A434F-B1E2-4CA6-4A18-443A6DC7E4AD}"/>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9" name="直线箭头连接符 1368">
              <a:extLst>
                <a:ext uri="{FF2B5EF4-FFF2-40B4-BE49-F238E27FC236}">
                  <a16:creationId xmlns:a16="http://schemas.microsoft.com/office/drawing/2014/main" id="{531B0CA8-F318-92FE-D1A1-496C9ABE992E}"/>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0" name="直线箭头连接符 1369">
              <a:extLst>
                <a:ext uri="{FF2B5EF4-FFF2-40B4-BE49-F238E27FC236}">
                  <a16:creationId xmlns:a16="http://schemas.microsoft.com/office/drawing/2014/main" id="{314FFDBB-10BE-194D-8128-A9151D7259C2}"/>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1" name="直线箭头连接符 1370">
              <a:extLst>
                <a:ext uri="{FF2B5EF4-FFF2-40B4-BE49-F238E27FC236}">
                  <a16:creationId xmlns:a16="http://schemas.microsoft.com/office/drawing/2014/main" id="{8DE62DA9-5A52-6615-5645-DC160C8DC13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2" name="直线箭头连接符 1371">
              <a:extLst>
                <a:ext uri="{FF2B5EF4-FFF2-40B4-BE49-F238E27FC236}">
                  <a16:creationId xmlns:a16="http://schemas.microsoft.com/office/drawing/2014/main" id="{BFBBA8B1-0F26-5C96-DFE2-260C19E1571F}"/>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3" name="直线箭头连接符 1372">
              <a:extLst>
                <a:ext uri="{FF2B5EF4-FFF2-40B4-BE49-F238E27FC236}">
                  <a16:creationId xmlns:a16="http://schemas.microsoft.com/office/drawing/2014/main" id="{46272E1E-40BB-29FE-38BD-D26AEC4B3D36}"/>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4" name="直线箭头连接符 1373">
              <a:extLst>
                <a:ext uri="{FF2B5EF4-FFF2-40B4-BE49-F238E27FC236}">
                  <a16:creationId xmlns:a16="http://schemas.microsoft.com/office/drawing/2014/main" id="{62BC2206-F4C2-6D46-ED6B-BF489C4CB32F}"/>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5" name="任意形状 1374">
              <a:extLst>
                <a:ext uri="{FF2B5EF4-FFF2-40B4-BE49-F238E27FC236}">
                  <a16:creationId xmlns:a16="http://schemas.microsoft.com/office/drawing/2014/main" id="{6FDABCF0-95CB-6A91-F228-702D6DC7B4AF}"/>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6" name="任意形状 1375">
              <a:extLst>
                <a:ext uri="{FF2B5EF4-FFF2-40B4-BE49-F238E27FC236}">
                  <a16:creationId xmlns:a16="http://schemas.microsoft.com/office/drawing/2014/main" id="{DF74D49B-8B98-A448-124A-F92E151F2907}"/>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7" name="任意形状 1376">
              <a:extLst>
                <a:ext uri="{FF2B5EF4-FFF2-40B4-BE49-F238E27FC236}">
                  <a16:creationId xmlns:a16="http://schemas.microsoft.com/office/drawing/2014/main" id="{39FD678E-0663-CD41-F934-E20498854289}"/>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8" name="任意形状 1377">
              <a:extLst>
                <a:ext uri="{FF2B5EF4-FFF2-40B4-BE49-F238E27FC236}">
                  <a16:creationId xmlns:a16="http://schemas.microsoft.com/office/drawing/2014/main" id="{C99D2E6B-FF9C-68E6-D7D6-D7E8E0CDF067}"/>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9" name="任意形状 1378">
              <a:extLst>
                <a:ext uri="{FF2B5EF4-FFF2-40B4-BE49-F238E27FC236}">
                  <a16:creationId xmlns:a16="http://schemas.microsoft.com/office/drawing/2014/main" id="{E553FC28-B412-B70B-87C7-03B94B9A708E}"/>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0" name="任意形状 1379">
              <a:extLst>
                <a:ext uri="{FF2B5EF4-FFF2-40B4-BE49-F238E27FC236}">
                  <a16:creationId xmlns:a16="http://schemas.microsoft.com/office/drawing/2014/main" id="{298F3EFB-9657-9A30-6D81-36C7E024E974}"/>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1" name="任意形状 1380">
              <a:extLst>
                <a:ext uri="{FF2B5EF4-FFF2-40B4-BE49-F238E27FC236}">
                  <a16:creationId xmlns:a16="http://schemas.microsoft.com/office/drawing/2014/main" id="{E564DE1C-630D-7419-32B7-49CDE109FE31}"/>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2" name="任意形状 1381">
              <a:extLst>
                <a:ext uri="{FF2B5EF4-FFF2-40B4-BE49-F238E27FC236}">
                  <a16:creationId xmlns:a16="http://schemas.microsoft.com/office/drawing/2014/main" id="{4F3230F4-3D6A-9457-6297-D7E34C2E4127}"/>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3" name="任意形状 1382">
              <a:extLst>
                <a:ext uri="{FF2B5EF4-FFF2-40B4-BE49-F238E27FC236}">
                  <a16:creationId xmlns:a16="http://schemas.microsoft.com/office/drawing/2014/main" id="{618FB113-8948-481D-33BB-4241A98F7310}"/>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4" name="任意形状 1383">
              <a:extLst>
                <a:ext uri="{FF2B5EF4-FFF2-40B4-BE49-F238E27FC236}">
                  <a16:creationId xmlns:a16="http://schemas.microsoft.com/office/drawing/2014/main" id="{A064CA36-7AA7-C12B-4503-31DFE208575D}"/>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5" name="任意形状 1384">
              <a:extLst>
                <a:ext uri="{FF2B5EF4-FFF2-40B4-BE49-F238E27FC236}">
                  <a16:creationId xmlns:a16="http://schemas.microsoft.com/office/drawing/2014/main" id="{CB522FA2-157B-0F60-7904-16CC467B52FB}"/>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6" name="任意形状 1385">
              <a:extLst>
                <a:ext uri="{FF2B5EF4-FFF2-40B4-BE49-F238E27FC236}">
                  <a16:creationId xmlns:a16="http://schemas.microsoft.com/office/drawing/2014/main" id="{7670CB5D-3BC4-F061-7BFA-B4E842FABD96}"/>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7" name="椭圆 1386">
              <a:extLst>
                <a:ext uri="{FF2B5EF4-FFF2-40B4-BE49-F238E27FC236}">
                  <a16:creationId xmlns:a16="http://schemas.microsoft.com/office/drawing/2014/main" id="{0C7119FC-AEFE-4B25-0571-71628718F0F0}"/>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8" name="椭圆 1387">
              <a:extLst>
                <a:ext uri="{FF2B5EF4-FFF2-40B4-BE49-F238E27FC236}">
                  <a16:creationId xmlns:a16="http://schemas.microsoft.com/office/drawing/2014/main" id="{04014EF1-6471-65EE-4D5E-DD71D64C483A}"/>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9" name="椭圆 1388">
              <a:extLst>
                <a:ext uri="{FF2B5EF4-FFF2-40B4-BE49-F238E27FC236}">
                  <a16:creationId xmlns:a16="http://schemas.microsoft.com/office/drawing/2014/main" id="{B3F9D1D6-4BDA-05C3-30B2-5776B544AE97}"/>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0" name="椭圆 1389">
              <a:extLst>
                <a:ext uri="{FF2B5EF4-FFF2-40B4-BE49-F238E27FC236}">
                  <a16:creationId xmlns:a16="http://schemas.microsoft.com/office/drawing/2014/main" id="{0597CEB0-3D94-CDCE-42C1-8B3F2A2135C9}"/>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1" name="椭圆 1390">
              <a:extLst>
                <a:ext uri="{FF2B5EF4-FFF2-40B4-BE49-F238E27FC236}">
                  <a16:creationId xmlns:a16="http://schemas.microsoft.com/office/drawing/2014/main" id="{E52D82CB-E4C6-E55A-6F64-55B8349BE18C}"/>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2" name="椭圆 1391">
              <a:extLst>
                <a:ext uri="{FF2B5EF4-FFF2-40B4-BE49-F238E27FC236}">
                  <a16:creationId xmlns:a16="http://schemas.microsoft.com/office/drawing/2014/main" id="{401E12C7-375F-1941-96D6-ABEEDB57F53C}"/>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3" name="椭圆 1392">
              <a:extLst>
                <a:ext uri="{FF2B5EF4-FFF2-40B4-BE49-F238E27FC236}">
                  <a16:creationId xmlns:a16="http://schemas.microsoft.com/office/drawing/2014/main" id="{322C69B0-01A5-5C08-5BD2-305625A0022D}"/>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4" name="椭圆 1393">
              <a:extLst>
                <a:ext uri="{FF2B5EF4-FFF2-40B4-BE49-F238E27FC236}">
                  <a16:creationId xmlns:a16="http://schemas.microsoft.com/office/drawing/2014/main" id="{708FC993-21B0-978C-8A38-8A5D26D052B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5" name="椭圆 1394">
              <a:extLst>
                <a:ext uri="{FF2B5EF4-FFF2-40B4-BE49-F238E27FC236}">
                  <a16:creationId xmlns:a16="http://schemas.microsoft.com/office/drawing/2014/main" id="{1DDD91E4-3B91-AB60-E51E-3EA40B8A15B9}"/>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6" name="椭圆 1395">
              <a:extLst>
                <a:ext uri="{FF2B5EF4-FFF2-40B4-BE49-F238E27FC236}">
                  <a16:creationId xmlns:a16="http://schemas.microsoft.com/office/drawing/2014/main" id="{8BCE5DD4-A330-24FB-192C-2D4C6ACBCB77}"/>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7" name="椭圆 1396">
              <a:extLst>
                <a:ext uri="{FF2B5EF4-FFF2-40B4-BE49-F238E27FC236}">
                  <a16:creationId xmlns:a16="http://schemas.microsoft.com/office/drawing/2014/main" id="{EA7A4B2C-FE26-C547-3FFA-D5DDBCE365A5}"/>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8" name="椭圆 1397">
              <a:extLst>
                <a:ext uri="{FF2B5EF4-FFF2-40B4-BE49-F238E27FC236}">
                  <a16:creationId xmlns:a16="http://schemas.microsoft.com/office/drawing/2014/main" id="{D2A80CA8-00E3-E28C-E6BF-A569AFF712B0}"/>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99" name="圆角矩形 1398">
            <a:extLst>
              <a:ext uri="{FF2B5EF4-FFF2-40B4-BE49-F238E27FC236}">
                <a16:creationId xmlns:a16="http://schemas.microsoft.com/office/drawing/2014/main" id="{0CAB4CFA-9372-2536-5B4B-55BDE7DAF480}"/>
              </a:ext>
            </a:extLst>
          </p:cNvPr>
          <p:cNvSpPr/>
          <p:nvPr/>
        </p:nvSpPr>
        <p:spPr>
          <a:xfrm>
            <a:off x="4512228"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0" name="直线箭头连接符 1399">
            <a:extLst>
              <a:ext uri="{FF2B5EF4-FFF2-40B4-BE49-F238E27FC236}">
                <a16:creationId xmlns:a16="http://schemas.microsoft.com/office/drawing/2014/main" id="{8F84E278-CE54-D79A-2B13-46745802B55E}"/>
              </a:ext>
            </a:extLst>
          </p:cNvPr>
          <p:cNvCxnSpPr/>
          <p:nvPr/>
        </p:nvCxnSpPr>
        <p:spPr>
          <a:xfrm>
            <a:off x="5193326"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01" name="组 784">
            <a:extLst>
              <a:ext uri="{FF2B5EF4-FFF2-40B4-BE49-F238E27FC236}">
                <a16:creationId xmlns:a16="http://schemas.microsoft.com/office/drawing/2014/main" id="{622A22C8-9012-3167-6911-E47319BF5F6B}"/>
              </a:ext>
            </a:extLst>
          </p:cNvPr>
          <p:cNvGrpSpPr/>
          <p:nvPr/>
        </p:nvGrpSpPr>
        <p:grpSpPr>
          <a:xfrm>
            <a:off x="5575958" y="1731762"/>
            <a:ext cx="513812" cy="433103"/>
            <a:chOff x="2094803" y="1719115"/>
            <a:chExt cx="7157261" cy="4318697"/>
          </a:xfrm>
        </p:grpSpPr>
        <p:sp>
          <p:nvSpPr>
            <p:cNvPr id="1402" name="椭圆 1401">
              <a:extLst>
                <a:ext uri="{FF2B5EF4-FFF2-40B4-BE49-F238E27FC236}">
                  <a16:creationId xmlns:a16="http://schemas.microsoft.com/office/drawing/2014/main" id="{E468F08E-CC64-59B9-4D47-117C5CFB6127}"/>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3" name="椭圆 1402">
              <a:extLst>
                <a:ext uri="{FF2B5EF4-FFF2-40B4-BE49-F238E27FC236}">
                  <a16:creationId xmlns:a16="http://schemas.microsoft.com/office/drawing/2014/main" id="{F4FAC023-6C94-3D09-A12F-983E832EC1D3}"/>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4" name="椭圆 1403">
              <a:extLst>
                <a:ext uri="{FF2B5EF4-FFF2-40B4-BE49-F238E27FC236}">
                  <a16:creationId xmlns:a16="http://schemas.microsoft.com/office/drawing/2014/main" id="{CF07091B-FE3B-3175-F794-B9BD67E922F3}"/>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5" name="椭圆 1404">
              <a:extLst>
                <a:ext uri="{FF2B5EF4-FFF2-40B4-BE49-F238E27FC236}">
                  <a16:creationId xmlns:a16="http://schemas.microsoft.com/office/drawing/2014/main" id="{2DB33FEF-7BE8-9D91-E003-CBEA5FB6F10D}"/>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6" name="椭圆 1405">
              <a:extLst>
                <a:ext uri="{FF2B5EF4-FFF2-40B4-BE49-F238E27FC236}">
                  <a16:creationId xmlns:a16="http://schemas.microsoft.com/office/drawing/2014/main" id="{39CF833A-6865-A660-FF7F-A78CC6F4137E}"/>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7" name="椭圆 1406">
              <a:extLst>
                <a:ext uri="{FF2B5EF4-FFF2-40B4-BE49-F238E27FC236}">
                  <a16:creationId xmlns:a16="http://schemas.microsoft.com/office/drawing/2014/main" id="{141E7D28-BEEE-15CF-00DA-076034FA6155}"/>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8" name="椭圆 1407">
              <a:extLst>
                <a:ext uri="{FF2B5EF4-FFF2-40B4-BE49-F238E27FC236}">
                  <a16:creationId xmlns:a16="http://schemas.microsoft.com/office/drawing/2014/main" id="{E941964A-198A-0033-89D1-05603E4224F0}"/>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9" name="椭圆 1408">
              <a:extLst>
                <a:ext uri="{FF2B5EF4-FFF2-40B4-BE49-F238E27FC236}">
                  <a16:creationId xmlns:a16="http://schemas.microsoft.com/office/drawing/2014/main" id="{5FD5DB71-4972-505F-A457-8AFA47DBC9F4}"/>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10" name="直线箭头连接符 1409">
              <a:extLst>
                <a:ext uri="{FF2B5EF4-FFF2-40B4-BE49-F238E27FC236}">
                  <a16:creationId xmlns:a16="http://schemas.microsoft.com/office/drawing/2014/main" id="{B23EAFEC-FDD9-E5DF-5D1B-CAD2314F6C96}"/>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1" name="直线箭头连接符 1410">
              <a:extLst>
                <a:ext uri="{FF2B5EF4-FFF2-40B4-BE49-F238E27FC236}">
                  <a16:creationId xmlns:a16="http://schemas.microsoft.com/office/drawing/2014/main" id="{656CC10C-1EB2-925D-956E-7E68A98ED35B}"/>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2" name="直线箭头连接符 1411">
              <a:extLst>
                <a:ext uri="{FF2B5EF4-FFF2-40B4-BE49-F238E27FC236}">
                  <a16:creationId xmlns:a16="http://schemas.microsoft.com/office/drawing/2014/main" id="{D709633F-3DDA-8DBA-D2DF-0D1FDC38FD7F}"/>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3" name="直线箭头连接符 1412">
              <a:extLst>
                <a:ext uri="{FF2B5EF4-FFF2-40B4-BE49-F238E27FC236}">
                  <a16:creationId xmlns:a16="http://schemas.microsoft.com/office/drawing/2014/main" id="{ADB93442-9E0A-D071-E373-F6B39CB749AC}"/>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4" name="直线箭头连接符 1413">
              <a:extLst>
                <a:ext uri="{FF2B5EF4-FFF2-40B4-BE49-F238E27FC236}">
                  <a16:creationId xmlns:a16="http://schemas.microsoft.com/office/drawing/2014/main" id="{18AF10A5-5371-A515-5A18-C63E9A2E4C5E}"/>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5" name="直线箭头连接符 1414">
              <a:extLst>
                <a:ext uri="{FF2B5EF4-FFF2-40B4-BE49-F238E27FC236}">
                  <a16:creationId xmlns:a16="http://schemas.microsoft.com/office/drawing/2014/main" id="{CB71B58E-786F-2B55-3608-DA8A9BF89F85}"/>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6" name="直线箭头连接符 1415">
              <a:extLst>
                <a:ext uri="{FF2B5EF4-FFF2-40B4-BE49-F238E27FC236}">
                  <a16:creationId xmlns:a16="http://schemas.microsoft.com/office/drawing/2014/main" id="{E067521A-FCD5-45DF-6885-062590065D81}"/>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7" name="直线箭头连接符 1416">
              <a:extLst>
                <a:ext uri="{FF2B5EF4-FFF2-40B4-BE49-F238E27FC236}">
                  <a16:creationId xmlns:a16="http://schemas.microsoft.com/office/drawing/2014/main" id="{2931EAC4-04DC-0AA3-879A-E410B0B9679C}"/>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8" name="直线箭头连接符 1417">
              <a:extLst>
                <a:ext uri="{FF2B5EF4-FFF2-40B4-BE49-F238E27FC236}">
                  <a16:creationId xmlns:a16="http://schemas.microsoft.com/office/drawing/2014/main" id="{46A3D655-47F7-1515-924C-CD19F15065EC}"/>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9" name="直线箭头连接符 1418">
              <a:extLst>
                <a:ext uri="{FF2B5EF4-FFF2-40B4-BE49-F238E27FC236}">
                  <a16:creationId xmlns:a16="http://schemas.microsoft.com/office/drawing/2014/main" id="{5CF7C528-9EB8-3C6F-B071-75BB27DBDFA4}"/>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0" name="直线箭头连接符 1419">
              <a:extLst>
                <a:ext uri="{FF2B5EF4-FFF2-40B4-BE49-F238E27FC236}">
                  <a16:creationId xmlns:a16="http://schemas.microsoft.com/office/drawing/2014/main" id="{DE65AA0E-94B4-DDD7-4171-4735FA416472}"/>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1" name="直线箭头连接符 1420">
              <a:extLst>
                <a:ext uri="{FF2B5EF4-FFF2-40B4-BE49-F238E27FC236}">
                  <a16:creationId xmlns:a16="http://schemas.microsoft.com/office/drawing/2014/main" id="{91FCC385-0461-FAC7-CA66-599F5CE1CA47}"/>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2" name="直线箭头连接符 1421">
              <a:extLst>
                <a:ext uri="{FF2B5EF4-FFF2-40B4-BE49-F238E27FC236}">
                  <a16:creationId xmlns:a16="http://schemas.microsoft.com/office/drawing/2014/main" id="{5AE7AEC1-B043-0256-4451-0F315629C62B}"/>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3" name="直线箭头连接符 1422">
              <a:extLst>
                <a:ext uri="{FF2B5EF4-FFF2-40B4-BE49-F238E27FC236}">
                  <a16:creationId xmlns:a16="http://schemas.microsoft.com/office/drawing/2014/main" id="{87C796AB-906B-6B1F-131B-12928CF7267F}"/>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4" name="直线箭头连接符 1423">
              <a:extLst>
                <a:ext uri="{FF2B5EF4-FFF2-40B4-BE49-F238E27FC236}">
                  <a16:creationId xmlns:a16="http://schemas.microsoft.com/office/drawing/2014/main" id="{507093D8-CE9C-DFF8-07E4-03F70EBF2B5B}"/>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5" name="直线箭头连接符 1424">
              <a:extLst>
                <a:ext uri="{FF2B5EF4-FFF2-40B4-BE49-F238E27FC236}">
                  <a16:creationId xmlns:a16="http://schemas.microsoft.com/office/drawing/2014/main" id="{E5EF5EA4-F1D3-DF8B-1A92-1A5A26A813CB}"/>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6" name="直线箭头连接符 1425">
              <a:extLst>
                <a:ext uri="{FF2B5EF4-FFF2-40B4-BE49-F238E27FC236}">
                  <a16:creationId xmlns:a16="http://schemas.microsoft.com/office/drawing/2014/main" id="{5CCC58D4-2361-C44E-4CD9-3EBA450A55F8}"/>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7" name="直线箭头连接符 1426">
              <a:extLst>
                <a:ext uri="{FF2B5EF4-FFF2-40B4-BE49-F238E27FC236}">
                  <a16:creationId xmlns:a16="http://schemas.microsoft.com/office/drawing/2014/main" id="{B722800E-C81B-9FDA-35D1-38F9CA84303C}"/>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8" name="直线箭头连接符 1427">
              <a:extLst>
                <a:ext uri="{FF2B5EF4-FFF2-40B4-BE49-F238E27FC236}">
                  <a16:creationId xmlns:a16="http://schemas.microsoft.com/office/drawing/2014/main" id="{EAE39923-61B6-B1D2-867E-81C94CE31AEE}"/>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9" name="直线箭头连接符 1428">
              <a:extLst>
                <a:ext uri="{FF2B5EF4-FFF2-40B4-BE49-F238E27FC236}">
                  <a16:creationId xmlns:a16="http://schemas.microsoft.com/office/drawing/2014/main" id="{7F4B50B8-32EB-4186-234A-19ABD6BDFE2C}"/>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0" name="直线箭头连接符 1429">
              <a:extLst>
                <a:ext uri="{FF2B5EF4-FFF2-40B4-BE49-F238E27FC236}">
                  <a16:creationId xmlns:a16="http://schemas.microsoft.com/office/drawing/2014/main" id="{099C0BE6-4961-9562-4728-0C021935E42F}"/>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1" name="直线箭头连接符 1430">
              <a:extLst>
                <a:ext uri="{FF2B5EF4-FFF2-40B4-BE49-F238E27FC236}">
                  <a16:creationId xmlns:a16="http://schemas.microsoft.com/office/drawing/2014/main" id="{2249E317-A89A-6AB9-318B-EBF8DD23C989}"/>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2" name="直线箭头连接符 1431">
              <a:extLst>
                <a:ext uri="{FF2B5EF4-FFF2-40B4-BE49-F238E27FC236}">
                  <a16:creationId xmlns:a16="http://schemas.microsoft.com/office/drawing/2014/main" id="{E08152B4-F51B-E242-3FCD-05EDE6FE5D98}"/>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3" name="直线箭头连接符 1432">
              <a:extLst>
                <a:ext uri="{FF2B5EF4-FFF2-40B4-BE49-F238E27FC236}">
                  <a16:creationId xmlns:a16="http://schemas.microsoft.com/office/drawing/2014/main" id="{A4558D19-E6C8-BA0D-3042-95F83F9DD9D4}"/>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4" name="直线箭头连接符 1433">
              <a:extLst>
                <a:ext uri="{FF2B5EF4-FFF2-40B4-BE49-F238E27FC236}">
                  <a16:creationId xmlns:a16="http://schemas.microsoft.com/office/drawing/2014/main" id="{6C109B5D-5244-FEA7-CBD8-E4001343D173}"/>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5" name="直线箭头连接符 1434">
              <a:extLst>
                <a:ext uri="{FF2B5EF4-FFF2-40B4-BE49-F238E27FC236}">
                  <a16:creationId xmlns:a16="http://schemas.microsoft.com/office/drawing/2014/main" id="{79452E47-77F7-C1A9-DA33-CAD282E81AD4}"/>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6" name="直线箭头连接符 1435">
              <a:extLst>
                <a:ext uri="{FF2B5EF4-FFF2-40B4-BE49-F238E27FC236}">
                  <a16:creationId xmlns:a16="http://schemas.microsoft.com/office/drawing/2014/main" id="{493CF3E6-F93E-0BE5-395C-BB373F600FE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7" name="直线箭头连接符 1436">
              <a:extLst>
                <a:ext uri="{FF2B5EF4-FFF2-40B4-BE49-F238E27FC236}">
                  <a16:creationId xmlns:a16="http://schemas.microsoft.com/office/drawing/2014/main" id="{9604638F-62A3-F356-5AD3-17BAA8952F83}"/>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8" name="直线箭头连接符 1437">
              <a:extLst>
                <a:ext uri="{FF2B5EF4-FFF2-40B4-BE49-F238E27FC236}">
                  <a16:creationId xmlns:a16="http://schemas.microsoft.com/office/drawing/2014/main" id="{85E1C22B-4BDA-B173-9BE1-3FBE289E7755}"/>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9" name="直线箭头连接符 1438">
              <a:extLst>
                <a:ext uri="{FF2B5EF4-FFF2-40B4-BE49-F238E27FC236}">
                  <a16:creationId xmlns:a16="http://schemas.microsoft.com/office/drawing/2014/main" id="{9E1DF1EC-46DB-751D-B114-22A365A538BC}"/>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0" name="直线箭头连接符 1439">
              <a:extLst>
                <a:ext uri="{FF2B5EF4-FFF2-40B4-BE49-F238E27FC236}">
                  <a16:creationId xmlns:a16="http://schemas.microsoft.com/office/drawing/2014/main" id="{9D64C743-FAF3-D9F7-524E-531D85A273DD}"/>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1" name="直线箭头连接符 1440">
              <a:extLst>
                <a:ext uri="{FF2B5EF4-FFF2-40B4-BE49-F238E27FC236}">
                  <a16:creationId xmlns:a16="http://schemas.microsoft.com/office/drawing/2014/main" id="{FDD81441-C404-B71A-5BAE-02222E21BCAE}"/>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2" name="直线箭头连接符 1441">
              <a:extLst>
                <a:ext uri="{FF2B5EF4-FFF2-40B4-BE49-F238E27FC236}">
                  <a16:creationId xmlns:a16="http://schemas.microsoft.com/office/drawing/2014/main" id="{10AB9E33-05A2-70FE-4178-4358BD1FD5B2}"/>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3" name="直线箭头连接符 1442">
              <a:extLst>
                <a:ext uri="{FF2B5EF4-FFF2-40B4-BE49-F238E27FC236}">
                  <a16:creationId xmlns:a16="http://schemas.microsoft.com/office/drawing/2014/main" id="{5C4A5C64-7D2A-C35E-EBFC-69618002E50A}"/>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4" name="直线箭头连接符 1443">
              <a:extLst>
                <a:ext uri="{FF2B5EF4-FFF2-40B4-BE49-F238E27FC236}">
                  <a16:creationId xmlns:a16="http://schemas.microsoft.com/office/drawing/2014/main" id="{6112FF6B-1062-D51E-9C11-CB4E5D927ACD}"/>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5" name="直线箭头连接符 1444">
              <a:extLst>
                <a:ext uri="{FF2B5EF4-FFF2-40B4-BE49-F238E27FC236}">
                  <a16:creationId xmlns:a16="http://schemas.microsoft.com/office/drawing/2014/main" id="{C21A6FFC-FAE3-792D-6196-FF65C4114D4B}"/>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6" name="直线箭头连接符 1445">
              <a:extLst>
                <a:ext uri="{FF2B5EF4-FFF2-40B4-BE49-F238E27FC236}">
                  <a16:creationId xmlns:a16="http://schemas.microsoft.com/office/drawing/2014/main" id="{53B56348-5AEE-9912-37F2-6D15D0C57E4B}"/>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7" name="直线箭头连接符 1446">
              <a:extLst>
                <a:ext uri="{FF2B5EF4-FFF2-40B4-BE49-F238E27FC236}">
                  <a16:creationId xmlns:a16="http://schemas.microsoft.com/office/drawing/2014/main" id="{65905E22-EA69-3226-D614-45F65A8D56C8}"/>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8" name="直线箭头连接符 1447">
              <a:extLst>
                <a:ext uri="{FF2B5EF4-FFF2-40B4-BE49-F238E27FC236}">
                  <a16:creationId xmlns:a16="http://schemas.microsoft.com/office/drawing/2014/main" id="{D62C1BE5-2C23-DCB1-FD03-BD9E507656F6}"/>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9" name="直线箭头连接符 1448">
              <a:extLst>
                <a:ext uri="{FF2B5EF4-FFF2-40B4-BE49-F238E27FC236}">
                  <a16:creationId xmlns:a16="http://schemas.microsoft.com/office/drawing/2014/main" id="{36F4F27B-89A0-11EA-A79D-46C0F57D7C1C}"/>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0" name="直线箭头连接符 1449">
              <a:extLst>
                <a:ext uri="{FF2B5EF4-FFF2-40B4-BE49-F238E27FC236}">
                  <a16:creationId xmlns:a16="http://schemas.microsoft.com/office/drawing/2014/main" id="{E7A730B7-40E7-5165-64E2-8E7FFBE6D5FA}"/>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1" name="直线箭头连接符 1450">
              <a:extLst>
                <a:ext uri="{FF2B5EF4-FFF2-40B4-BE49-F238E27FC236}">
                  <a16:creationId xmlns:a16="http://schemas.microsoft.com/office/drawing/2014/main" id="{4D44A94F-A176-1497-D8AF-46FD07815050}"/>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2" name="直线箭头连接符 1451">
              <a:extLst>
                <a:ext uri="{FF2B5EF4-FFF2-40B4-BE49-F238E27FC236}">
                  <a16:creationId xmlns:a16="http://schemas.microsoft.com/office/drawing/2014/main" id="{79E1708D-2832-1E3C-9BAD-288765785953}"/>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3" name="直线箭头连接符 1452">
              <a:extLst>
                <a:ext uri="{FF2B5EF4-FFF2-40B4-BE49-F238E27FC236}">
                  <a16:creationId xmlns:a16="http://schemas.microsoft.com/office/drawing/2014/main" id="{43F2B8A1-1860-C55C-BDB9-11C158323E80}"/>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4" name="直线箭头连接符 1453">
              <a:extLst>
                <a:ext uri="{FF2B5EF4-FFF2-40B4-BE49-F238E27FC236}">
                  <a16:creationId xmlns:a16="http://schemas.microsoft.com/office/drawing/2014/main" id="{4E5C1837-408A-C1E7-DB00-48D091B9509A}"/>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5" name="任意形状 1454">
              <a:extLst>
                <a:ext uri="{FF2B5EF4-FFF2-40B4-BE49-F238E27FC236}">
                  <a16:creationId xmlns:a16="http://schemas.microsoft.com/office/drawing/2014/main" id="{0106C503-D0A7-D040-1DBD-5FE5838284C0}"/>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6" name="任意形状 1455">
              <a:extLst>
                <a:ext uri="{FF2B5EF4-FFF2-40B4-BE49-F238E27FC236}">
                  <a16:creationId xmlns:a16="http://schemas.microsoft.com/office/drawing/2014/main" id="{B47E9CC8-D7E6-F4F3-BCC3-AA122C11BE90}"/>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7" name="任意形状 1456">
              <a:extLst>
                <a:ext uri="{FF2B5EF4-FFF2-40B4-BE49-F238E27FC236}">
                  <a16:creationId xmlns:a16="http://schemas.microsoft.com/office/drawing/2014/main" id="{1BBDCF85-B1C0-35A6-2758-96DC9D3D14A4}"/>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8" name="任意形状 1457">
              <a:extLst>
                <a:ext uri="{FF2B5EF4-FFF2-40B4-BE49-F238E27FC236}">
                  <a16:creationId xmlns:a16="http://schemas.microsoft.com/office/drawing/2014/main" id="{86F31E27-B67F-3144-909E-85A3E286A1A3}"/>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9" name="任意形状 1458">
              <a:extLst>
                <a:ext uri="{FF2B5EF4-FFF2-40B4-BE49-F238E27FC236}">
                  <a16:creationId xmlns:a16="http://schemas.microsoft.com/office/drawing/2014/main" id="{18C065B9-D76B-C480-5DA3-FC609CBCBA41}"/>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0" name="任意形状 1459">
              <a:extLst>
                <a:ext uri="{FF2B5EF4-FFF2-40B4-BE49-F238E27FC236}">
                  <a16:creationId xmlns:a16="http://schemas.microsoft.com/office/drawing/2014/main" id="{599A1973-972E-5622-5E97-81D3311BDE17}"/>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1" name="任意形状 1460">
              <a:extLst>
                <a:ext uri="{FF2B5EF4-FFF2-40B4-BE49-F238E27FC236}">
                  <a16:creationId xmlns:a16="http://schemas.microsoft.com/office/drawing/2014/main" id="{37F6548B-779E-329E-1F0C-1C29D269663E}"/>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2" name="任意形状 1461">
              <a:extLst>
                <a:ext uri="{FF2B5EF4-FFF2-40B4-BE49-F238E27FC236}">
                  <a16:creationId xmlns:a16="http://schemas.microsoft.com/office/drawing/2014/main" id="{BA9BAEA8-557A-C581-DCFC-D4E80F179D73}"/>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3" name="任意形状 1462">
              <a:extLst>
                <a:ext uri="{FF2B5EF4-FFF2-40B4-BE49-F238E27FC236}">
                  <a16:creationId xmlns:a16="http://schemas.microsoft.com/office/drawing/2014/main" id="{BF240721-E1CE-CCF8-5CE3-16C0FD024B35}"/>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4" name="任意形状 1463">
              <a:extLst>
                <a:ext uri="{FF2B5EF4-FFF2-40B4-BE49-F238E27FC236}">
                  <a16:creationId xmlns:a16="http://schemas.microsoft.com/office/drawing/2014/main" id="{2BBBE2AF-CE96-7752-ADC1-C36AA0F936FF}"/>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5" name="任意形状 1464">
              <a:extLst>
                <a:ext uri="{FF2B5EF4-FFF2-40B4-BE49-F238E27FC236}">
                  <a16:creationId xmlns:a16="http://schemas.microsoft.com/office/drawing/2014/main" id="{3BE5A9A8-C1CE-147B-AA9B-8D9236F8DC6C}"/>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6" name="任意形状 1465">
              <a:extLst>
                <a:ext uri="{FF2B5EF4-FFF2-40B4-BE49-F238E27FC236}">
                  <a16:creationId xmlns:a16="http://schemas.microsoft.com/office/drawing/2014/main" id="{43BCF172-C7A3-9A7D-A39C-B66C159D8130}"/>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7" name="任意形状 1466">
              <a:extLst>
                <a:ext uri="{FF2B5EF4-FFF2-40B4-BE49-F238E27FC236}">
                  <a16:creationId xmlns:a16="http://schemas.microsoft.com/office/drawing/2014/main" id="{3611553E-552E-A15F-EE41-2079DE20EA9E}"/>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8" name="任意形状 1467">
              <a:extLst>
                <a:ext uri="{FF2B5EF4-FFF2-40B4-BE49-F238E27FC236}">
                  <a16:creationId xmlns:a16="http://schemas.microsoft.com/office/drawing/2014/main" id="{437452F4-2E11-79D7-47D8-AD3A3CC00C86}"/>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9" name="任意形状 1468">
              <a:extLst>
                <a:ext uri="{FF2B5EF4-FFF2-40B4-BE49-F238E27FC236}">
                  <a16:creationId xmlns:a16="http://schemas.microsoft.com/office/drawing/2014/main" id="{C38DAB33-5653-DB2B-46CE-30C45CCC227F}"/>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0" name="任意形状 1469">
              <a:extLst>
                <a:ext uri="{FF2B5EF4-FFF2-40B4-BE49-F238E27FC236}">
                  <a16:creationId xmlns:a16="http://schemas.microsoft.com/office/drawing/2014/main" id="{F6FFA247-C7E9-E8C3-DA15-922914AC5A47}"/>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1" name="任意形状 1470">
              <a:extLst>
                <a:ext uri="{FF2B5EF4-FFF2-40B4-BE49-F238E27FC236}">
                  <a16:creationId xmlns:a16="http://schemas.microsoft.com/office/drawing/2014/main" id="{EE68EF77-0A9B-7D00-00CA-B6005725B411}"/>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2" name="任意形状 1471">
              <a:extLst>
                <a:ext uri="{FF2B5EF4-FFF2-40B4-BE49-F238E27FC236}">
                  <a16:creationId xmlns:a16="http://schemas.microsoft.com/office/drawing/2014/main" id="{C592559B-5D78-BE5E-CB12-109BD6AA2401}"/>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3" name="任意形状 1472">
              <a:extLst>
                <a:ext uri="{FF2B5EF4-FFF2-40B4-BE49-F238E27FC236}">
                  <a16:creationId xmlns:a16="http://schemas.microsoft.com/office/drawing/2014/main" id="{E1951CEF-54C8-1613-B322-E0221B6D303A}"/>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74" name="直线箭头连接符 1473">
              <a:extLst>
                <a:ext uri="{FF2B5EF4-FFF2-40B4-BE49-F238E27FC236}">
                  <a16:creationId xmlns:a16="http://schemas.microsoft.com/office/drawing/2014/main" id="{D05B15B6-2453-7EF7-BE2F-A4790D51D663}"/>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5" name="直线箭头连接符 1474">
              <a:extLst>
                <a:ext uri="{FF2B5EF4-FFF2-40B4-BE49-F238E27FC236}">
                  <a16:creationId xmlns:a16="http://schemas.microsoft.com/office/drawing/2014/main" id="{06AD9BA6-DF2D-B1A7-E388-423B6263BD52}"/>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6" name="直线箭头连接符 1475">
              <a:extLst>
                <a:ext uri="{FF2B5EF4-FFF2-40B4-BE49-F238E27FC236}">
                  <a16:creationId xmlns:a16="http://schemas.microsoft.com/office/drawing/2014/main" id="{5A654929-1F7B-E6B1-784B-1E7146E36507}"/>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7" name="直线箭头连接符 1476">
              <a:extLst>
                <a:ext uri="{FF2B5EF4-FFF2-40B4-BE49-F238E27FC236}">
                  <a16:creationId xmlns:a16="http://schemas.microsoft.com/office/drawing/2014/main" id="{6A160FCE-AE85-7F60-2A64-73149F01256E}"/>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8" name="直线箭头连接符 1477">
              <a:extLst>
                <a:ext uri="{FF2B5EF4-FFF2-40B4-BE49-F238E27FC236}">
                  <a16:creationId xmlns:a16="http://schemas.microsoft.com/office/drawing/2014/main" id="{78A11F44-79A6-16D4-2635-2255C08EF63E}"/>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9" name="直线箭头连接符 1478">
              <a:extLst>
                <a:ext uri="{FF2B5EF4-FFF2-40B4-BE49-F238E27FC236}">
                  <a16:creationId xmlns:a16="http://schemas.microsoft.com/office/drawing/2014/main" id="{3CA34A68-3CEA-CCD6-1E13-34F38F3E84AA}"/>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0" name="直线箭头连接符 1479">
              <a:extLst>
                <a:ext uri="{FF2B5EF4-FFF2-40B4-BE49-F238E27FC236}">
                  <a16:creationId xmlns:a16="http://schemas.microsoft.com/office/drawing/2014/main" id="{1B5870B8-F87E-C036-BAC2-AE2074A7969B}"/>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1" name="直线箭头连接符 1480">
              <a:extLst>
                <a:ext uri="{FF2B5EF4-FFF2-40B4-BE49-F238E27FC236}">
                  <a16:creationId xmlns:a16="http://schemas.microsoft.com/office/drawing/2014/main" id="{096D16E7-D1AA-325A-06F4-7A3B3A400975}"/>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2" name="直线箭头连接符 1481">
              <a:extLst>
                <a:ext uri="{FF2B5EF4-FFF2-40B4-BE49-F238E27FC236}">
                  <a16:creationId xmlns:a16="http://schemas.microsoft.com/office/drawing/2014/main" id="{3F972A07-1A40-7A65-B6EB-B748999CF320}"/>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3" name="直线箭头连接符 1482">
              <a:extLst>
                <a:ext uri="{FF2B5EF4-FFF2-40B4-BE49-F238E27FC236}">
                  <a16:creationId xmlns:a16="http://schemas.microsoft.com/office/drawing/2014/main" id="{417CD2D5-A6E2-7B6F-2046-FADA4C341FAF}"/>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4" name="直线箭头连接符 1483">
              <a:extLst>
                <a:ext uri="{FF2B5EF4-FFF2-40B4-BE49-F238E27FC236}">
                  <a16:creationId xmlns:a16="http://schemas.microsoft.com/office/drawing/2014/main" id="{9B5877F1-7CA9-2A7D-3A26-B4E89097D731}"/>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5" name="直线箭头连接符 1484">
              <a:extLst>
                <a:ext uri="{FF2B5EF4-FFF2-40B4-BE49-F238E27FC236}">
                  <a16:creationId xmlns:a16="http://schemas.microsoft.com/office/drawing/2014/main" id="{35C323BA-7869-C212-2C2F-4A7A58BDDE7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6" name="直线箭头连接符 1485">
              <a:extLst>
                <a:ext uri="{FF2B5EF4-FFF2-40B4-BE49-F238E27FC236}">
                  <a16:creationId xmlns:a16="http://schemas.microsoft.com/office/drawing/2014/main" id="{A52B042D-207A-8F43-9479-441445E0E041}"/>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7" name="直线箭头连接符 1486">
              <a:extLst>
                <a:ext uri="{FF2B5EF4-FFF2-40B4-BE49-F238E27FC236}">
                  <a16:creationId xmlns:a16="http://schemas.microsoft.com/office/drawing/2014/main" id="{FF673E39-8667-EBD3-0599-2E7295D5C121}"/>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8" name="直线箭头连接符 1487">
              <a:extLst>
                <a:ext uri="{FF2B5EF4-FFF2-40B4-BE49-F238E27FC236}">
                  <a16:creationId xmlns:a16="http://schemas.microsoft.com/office/drawing/2014/main" id="{A4B4FDC8-BFF6-58F5-00E1-4172FA8AE799}"/>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9" name="直线箭头连接符 1488">
              <a:extLst>
                <a:ext uri="{FF2B5EF4-FFF2-40B4-BE49-F238E27FC236}">
                  <a16:creationId xmlns:a16="http://schemas.microsoft.com/office/drawing/2014/main" id="{9976D1F4-CB60-6BAE-61F1-22D0983F1948}"/>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0" name="直线箭头连接符 1489">
              <a:extLst>
                <a:ext uri="{FF2B5EF4-FFF2-40B4-BE49-F238E27FC236}">
                  <a16:creationId xmlns:a16="http://schemas.microsoft.com/office/drawing/2014/main" id="{43E65C57-2A63-6381-EC4E-4042E69B4D98}"/>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1" name="直线箭头连接符 1490">
              <a:extLst>
                <a:ext uri="{FF2B5EF4-FFF2-40B4-BE49-F238E27FC236}">
                  <a16:creationId xmlns:a16="http://schemas.microsoft.com/office/drawing/2014/main" id="{4BC63588-ABFD-EE17-BBFE-6DFF2E70360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2" name="直线箭头连接符 1491">
              <a:extLst>
                <a:ext uri="{FF2B5EF4-FFF2-40B4-BE49-F238E27FC236}">
                  <a16:creationId xmlns:a16="http://schemas.microsoft.com/office/drawing/2014/main" id="{4099EB55-8BCB-C52F-04DA-46F650F771E8}"/>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3" name="直线箭头连接符 1492">
              <a:extLst>
                <a:ext uri="{FF2B5EF4-FFF2-40B4-BE49-F238E27FC236}">
                  <a16:creationId xmlns:a16="http://schemas.microsoft.com/office/drawing/2014/main" id="{6C5A56B0-9D47-6B30-6D8F-9ADBC3156345}"/>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4" name="直线箭头连接符 1493">
              <a:extLst>
                <a:ext uri="{FF2B5EF4-FFF2-40B4-BE49-F238E27FC236}">
                  <a16:creationId xmlns:a16="http://schemas.microsoft.com/office/drawing/2014/main" id="{E0C503EF-F7E2-D5BD-B372-E2F21A79E8DB}"/>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5" name="直线箭头连接符 1494">
              <a:extLst>
                <a:ext uri="{FF2B5EF4-FFF2-40B4-BE49-F238E27FC236}">
                  <a16:creationId xmlns:a16="http://schemas.microsoft.com/office/drawing/2014/main" id="{88245945-F4DF-C8E1-BE0B-0D96859D411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6" name="直线箭头连接符 1495">
              <a:extLst>
                <a:ext uri="{FF2B5EF4-FFF2-40B4-BE49-F238E27FC236}">
                  <a16:creationId xmlns:a16="http://schemas.microsoft.com/office/drawing/2014/main" id="{90F4A70A-B633-CF79-128B-2FA5806DE2FC}"/>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7" name="直线箭头连接符 1496">
              <a:extLst>
                <a:ext uri="{FF2B5EF4-FFF2-40B4-BE49-F238E27FC236}">
                  <a16:creationId xmlns:a16="http://schemas.microsoft.com/office/drawing/2014/main" id="{D901145F-768B-D6AE-0E32-097F8440ED47}"/>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8" name="直线箭头连接符 1497">
              <a:extLst>
                <a:ext uri="{FF2B5EF4-FFF2-40B4-BE49-F238E27FC236}">
                  <a16:creationId xmlns:a16="http://schemas.microsoft.com/office/drawing/2014/main" id="{EABE9705-3B02-B8FA-8445-51FE44780F02}"/>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9" name="直线箭头连接符 1498">
              <a:extLst>
                <a:ext uri="{FF2B5EF4-FFF2-40B4-BE49-F238E27FC236}">
                  <a16:creationId xmlns:a16="http://schemas.microsoft.com/office/drawing/2014/main" id="{22508474-F938-C1BE-4CFA-93DEE75525D6}"/>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0" name="直线箭头连接符 1499">
              <a:extLst>
                <a:ext uri="{FF2B5EF4-FFF2-40B4-BE49-F238E27FC236}">
                  <a16:creationId xmlns:a16="http://schemas.microsoft.com/office/drawing/2014/main" id="{BEDD1E16-CCB0-077C-70BC-A13FF14B9616}"/>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1" name="直线箭头连接符 1500">
              <a:extLst>
                <a:ext uri="{FF2B5EF4-FFF2-40B4-BE49-F238E27FC236}">
                  <a16:creationId xmlns:a16="http://schemas.microsoft.com/office/drawing/2014/main" id="{B21F9910-5FF4-C4B1-100E-E3E0AA71573D}"/>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2" name="直线箭头连接符 1501">
              <a:extLst>
                <a:ext uri="{FF2B5EF4-FFF2-40B4-BE49-F238E27FC236}">
                  <a16:creationId xmlns:a16="http://schemas.microsoft.com/office/drawing/2014/main" id="{6A95CE54-8233-9D29-2535-D466DFEDF3A5}"/>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3" name="直线箭头连接符 1502">
              <a:extLst>
                <a:ext uri="{FF2B5EF4-FFF2-40B4-BE49-F238E27FC236}">
                  <a16:creationId xmlns:a16="http://schemas.microsoft.com/office/drawing/2014/main" id="{AE9BA41F-8B74-7EEA-A835-DEAD0E517FFD}"/>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4" name="直线箭头连接符 1503">
              <a:extLst>
                <a:ext uri="{FF2B5EF4-FFF2-40B4-BE49-F238E27FC236}">
                  <a16:creationId xmlns:a16="http://schemas.microsoft.com/office/drawing/2014/main" id="{C40817FA-366A-E942-4A01-62939AC4F6EE}"/>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5" name="直线箭头连接符 1504">
              <a:extLst>
                <a:ext uri="{FF2B5EF4-FFF2-40B4-BE49-F238E27FC236}">
                  <a16:creationId xmlns:a16="http://schemas.microsoft.com/office/drawing/2014/main" id="{71E766D2-E0D3-4B69-419D-4AA556C2EC93}"/>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6" name="直线箭头连接符 1505">
              <a:extLst>
                <a:ext uri="{FF2B5EF4-FFF2-40B4-BE49-F238E27FC236}">
                  <a16:creationId xmlns:a16="http://schemas.microsoft.com/office/drawing/2014/main" id="{7CF1A7FB-C94D-4AFA-DDE2-9FB5DAF0F43C}"/>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7" name="任意形状 1506">
              <a:extLst>
                <a:ext uri="{FF2B5EF4-FFF2-40B4-BE49-F238E27FC236}">
                  <a16:creationId xmlns:a16="http://schemas.microsoft.com/office/drawing/2014/main" id="{0EE5C5B8-F226-79A6-1D45-C9A78CB08675}"/>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8" name="任意形状 1507">
              <a:extLst>
                <a:ext uri="{FF2B5EF4-FFF2-40B4-BE49-F238E27FC236}">
                  <a16:creationId xmlns:a16="http://schemas.microsoft.com/office/drawing/2014/main" id="{673B55DD-6C7A-1D41-7F9A-6072770A9114}"/>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9" name="任意形状 1508">
              <a:extLst>
                <a:ext uri="{FF2B5EF4-FFF2-40B4-BE49-F238E27FC236}">
                  <a16:creationId xmlns:a16="http://schemas.microsoft.com/office/drawing/2014/main" id="{F17C93A7-621B-0638-5BB9-073690DD0D75}"/>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0" name="任意形状 1509">
              <a:extLst>
                <a:ext uri="{FF2B5EF4-FFF2-40B4-BE49-F238E27FC236}">
                  <a16:creationId xmlns:a16="http://schemas.microsoft.com/office/drawing/2014/main" id="{D605B72E-7914-B47D-9F1B-9EA44C066B1B}"/>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1" name="任意形状 1510">
              <a:extLst>
                <a:ext uri="{FF2B5EF4-FFF2-40B4-BE49-F238E27FC236}">
                  <a16:creationId xmlns:a16="http://schemas.microsoft.com/office/drawing/2014/main" id="{8C1E1CB3-4EE6-52E9-8D62-A971969EF2E9}"/>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2" name="任意形状 1511">
              <a:extLst>
                <a:ext uri="{FF2B5EF4-FFF2-40B4-BE49-F238E27FC236}">
                  <a16:creationId xmlns:a16="http://schemas.microsoft.com/office/drawing/2014/main" id="{DED4CD90-32A7-C643-CADC-47229795DD1D}"/>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3" name="任意形状 1512">
              <a:extLst>
                <a:ext uri="{FF2B5EF4-FFF2-40B4-BE49-F238E27FC236}">
                  <a16:creationId xmlns:a16="http://schemas.microsoft.com/office/drawing/2014/main" id="{FF9802BC-D87D-77DE-562F-4F3C2747E20C}"/>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4" name="任意形状 1513">
              <a:extLst>
                <a:ext uri="{FF2B5EF4-FFF2-40B4-BE49-F238E27FC236}">
                  <a16:creationId xmlns:a16="http://schemas.microsoft.com/office/drawing/2014/main" id="{50D09AF5-6788-88DA-CB3A-754B5C3327B7}"/>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5" name="任意形状 1514">
              <a:extLst>
                <a:ext uri="{FF2B5EF4-FFF2-40B4-BE49-F238E27FC236}">
                  <a16:creationId xmlns:a16="http://schemas.microsoft.com/office/drawing/2014/main" id="{A46ED88C-5492-0603-41D9-9AE567C63F97}"/>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6" name="任意形状 1515">
              <a:extLst>
                <a:ext uri="{FF2B5EF4-FFF2-40B4-BE49-F238E27FC236}">
                  <a16:creationId xmlns:a16="http://schemas.microsoft.com/office/drawing/2014/main" id="{7C33907F-DA17-F1AD-F624-30084CAFBF50}"/>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7" name="任意形状 1516">
              <a:extLst>
                <a:ext uri="{FF2B5EF4-FFF2-40B4-BE49-F238E27FC236}">
                  <a16:creationId xmlns:a16="http://schemas.microsoft.com/office/drawing/2014/main" id="{5AA1216B-4400-0DC8-D92B-4194D01E884B}"/>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8" name="任意形状 1517">
              <a:extLst>
                <a:ext uri="{FF2B5EF4-FFF2-40B4-BE49-F238E27FC236}">
                  <a16:creationId xmlns:a16="http://schemas.microsoft.com/office/drawing/2014/main" id="{B741168B-9555-4851-E571-4661EA367F9B}"/>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9" name="椭圆 1518">
              <a:extLst>
                <a:ext uri="{FF2B5EF4-FFF2-40B4-BE49-F238E27FC236}">
                  <a16:creationId xmlns:a16="http://schemas.microsoft.com/office/drawing/2014/main" id="{C7C5AF7F-8E27-5485-938E-DFFF8088F456}"/>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0" name="椭圆 1519">
              <a:extLst>
                <a:ext uri="{FF2B5EF4-FFF2-40B4-BE49-F238E27FC236}">
                  <a16:creationId xmlns:a16="http://schemas.microsoft.com/office/drawing/2014/main" id="{7383DA97-E2BE-5ECA-5366-1BF84A0D95D8}"/>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1" name="椭圆 1520">
              <a:extLst>
                <a:ext uri="{FF2B5EF4-FFF2-40B4-BE49-F238E27FC236}">
                  <a16:creationId xmlns:a16="http://schemas.microsoft.com/office/drawing/2014/main" id="{2AD55821-9648-40EC-3EFF-7A64F7C4B773}"/>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2" name="椭圆 1521">
              <a:extLst>
                <a:ext uri="{FF2B5EF4-FFF2-40B4-BE49-F238E27FC236}">
                  <a16:creationId xmlns:a16="http://schemas.microsoft.com/office/drawing/2014/main" id="{1B6DC3D9-8F47-CA80-01E5-4D1FC6ED58DE}"/>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3" name="椭圆 1522">
              <a:extLst>
                <a:ext uri="{FF2B5EF4-FFF2-40B4-BE49-F238E27FC236}">
                  <a16:creationId xmlns:a16="http://schemas.microsoft.com/office/drawing/2014/main" id="{EE8068B4-87F6-CE09-0BA6-0CF2242A37A6}"/>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4" name="椭圆 1523">
              <a:extLst>
                <a:ext uri="{FF2B5EF4-FFF2-40B4-BE49-F238E27FC236}">
                  <a16:creationId xmlns:a16="http://schemas.microsoft.com/office/drawing/2014/main" id="{F665C156-5512-EC4D-32FF-FB0A20B94FE5}"/>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5" name="椭圆 1524">
              <a:extLst>
                <a:ext uri="{FF2B5EF4-FFF2-40B4-BE49-F238E27FC236}">
                  <a16:creationId xmlns:a16="http://schemas.microsoft.com/office/drawing/2014/main" id="{29F1AD06-FE26-655B-335C-A558957545B6}"/>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6" name="椭圆 1525">
              <a:extLst>
                <a:ext uri="{FF2B5EF4-FFF2-40B4-BE49-F238E27FC236}">
                  <a16:creationId xmlns:a16="http://schemas.microsoft.com/office/drawing/2014/main" id="{007A9581-33A7-19C8-13E8-C3F71BA8DEA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7" name="椭圆 1526">
              <a:extLst>
                <a:ext uri="{FF2B5EF4-FFF2-40B4-BE49-F238E27FC236}">
                  <a16:creationId xmlns:a16="http://schemas.microsoft.com/office/drawing/2014/main" id="{D00FFCE3-1C9A-DAC6-DB92-AE0F847CDB08}"/>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8" name="椭圆 1527">
              <a:extLst>
                <a:ext uri="{FF2B5EF4-FFF2-40B4-BE49-F238E27FC236}">
                  <a16:creationId xmlns:a16="http://schemas.microsoft.com/office/drawing/2014/main" id="{8971B7C4-5906-246E-8FE0-43D1EF066D90}"/>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9" name="椭圆 1528">
              <a:extLst>
                <a:ext uri="{FF2B5EF4-FFF2-40B4-BE49-F238E27FC236}">
                  <a16:creationId xmlns:a16="http://schemas.microsoft.com/office/drawing/2014/main" id="{578CD748-73B3-5FC6-A945-C6D57B625EDA}"/>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0" name="椭圆 1529">
              <a:extLst>
                <a:ext uri="{FF2B5EF4-FFF2-40B4-BE49-F238E27FC236}">
                  <a16:creationId xmlns:a16="http://schemas.microsoft.com/office/drawing/2014/main" id="{E7C2CE96-9F51-6BE1-6A16-395668B319D6}"/>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31" name="圆角矩形 1530">
            <a:extLst>
              <a:ext uri="{FF2B5EF4-FFF2-40B4-BE49-F238E27FC236}">
                <a16:creationId xmlns:a16="http://schemas.microsoft.com/office/drawing/2014/main" id="{44805C22-EBFE-9D74-030F-0DEDA0340904}"/>
              </a:ext>
            </a:extLst>
          </p:cNvPr>
          <p:cNvSpPr/>
          <p:nvPr/>
        </p:nvSpPr>
        <p:spPr>
          <a:xfrm>
            <a:off x="5495571"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532" name="组 916">
            <a:extLst>
              <a:ext uri="{FF2B5EF4-FFF2-40B4-BE49-F238E27FC236}">
                <a16:creationId xmlns:a16="http://schemas.microsoft.com/office/drawing/2014/main" id="{FF168047-0DD7-404D-8297-5F02C2F0B716}"/>
              </a:ext>
            </a:extLst>
          </p:cNvPr>
          <p:cNvGrpSpPr/>
          <p:nvPr/>
        </p:nvGrpSpPr>
        <p:grpSpPr>
          <a:xfrm>
            <a:off x="7682546" y="1721246"/>
            <a:ext cx="450113" cy="438623"/>
            <a:chOff x="2186939" y="1617345"/>
            <a:chExt cx="6086464" cy="4617201"/>
          </a:xfrm>
        </p:grpSpPr>
        <p:sp>
          <p:nvSpPr>
            <p:cNvPr id="1533" name="椭圆 1532">
              <a:extLst>
                <a:ext uri="{FF2B5EF4-FFF2-40B4-BE49-F238E27FC236}">
                  <a16:creationId xmlns:a16="http://schemas.microsoft.com/office/drawing/2014/main" id="{C0F853F7-AF17-16BC-8057-7ABAB8E9A7D3}"/>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4" name="椭圆 1533">
              <a:extLst>
                <a:ext uri="{FF2B5EF4-FFF2-40B4-BE49-F238E27FC236}">
                  <a16:creationId xmlns:a16="http://schemas.microsoft.com/office/drawing/2014/main" id="{4BCC3B12-DC5A-2572-378B-09F78A79C0FD}"/>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35" name="直线箭头连接符 1534">
              <a:extLst>
                <a:ext uri="{FF2B5EF4-FFF2-40B4-BE49-F238E27FC236}">
                  <a16:creationId xmlns:a16="http://schemas.microsoft.com/office/drawing/2014/main" id="{87729DED-4199-700C-C16F-88B8F0CA20E4}"/>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6" name="直线箭头连接符 1535">
              <a:extLst>
                <a:ext uri="{FF2B5EF4-FFF2-40B4-BE49-F238E27FC236}">
                  <a16:creationId xmlns:a16="http://schemas.microsoft.com/office/drawing/2014/main" id="{B752C179-C96C-D35C-9863-3331AB04C354}"/>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7" name="直线箭头连接符 1536">
              <a:extLst>
                <a:ext uri="{FF2B5EF4-FFF2-40B4-BE49-F238E27FC236}">
                  <a16:creationId xmlns:a16="http://schemas.microsoft.com/office/drawing/2014/main" id="{3171855B-6578-D525-527E-A1CE4186387D}"/>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8" name="直线箭头连接符 1537">
              <a:extLst>
                <a:ext uri="{FF2B5EF4-FFF2-40B4-BE49-F238E27FC236}">
                  <a16:creationId xmlns:a16="http://schemas.microsoft.com/office/drawing/2014/main" id="{ABE51E50-4EA4-A6C5-8899-DC1160E7DF75}"/>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9" name="直线箭头连接符 1538">
              <a:extLst>
                <a:ext uri="{FF2B5EF4-FFF2-40B4-BE49-F238E27FC236}">
                  <a16:creationId xmlns:a16="http://schemas.microsoft.com/office/drawing/2014/main" id="{2C37DC89-D07E-7097-1C0A-0842A2B750FC}"/>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0" name="直线箭头连接符 1539">
              <a:extLst>
                <a:ext uri="{FF2B5EF4-FFF2-40B4-BE49-F238E27FC236}">
                  <a16:creationId xmlns:a16="http://schemas.microsoft.com/office/drawing/2014/main" id="{B29B3AB5-DB55-8150-E550-FBFB3F0C5670}"/>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1" name="直线箭头连接符 1540">
              <a:extLst>
                <a:ext uri="{FF2B5EF4-FFF2-40B4-BE49-F238E27FC236}">
                  <a16:creationId xmlns:a16="http://schemas.microsoft.com/office/drawing/2014/main" id="{688D71A8-9A54-06F1-CA26-B7776117C996}"/>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2" name="直线箭头连接符 1541">
              <a:extLst>
                <a:ext uri="{FF2B5EF4-FFF2-40B4-BE49-F238E27FC236}">
                  <a16:creationId xmlns:a16="http://schemas.microsoft.com/office/drawing/2014/main" id="{F293964B-0325-75D9-66DA-6A288C4AEE19}"/>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3" name="直线箭头连接符 1542">
              <a:extLst>
                <a:ext uri="{FF2B5EF4-FFF2-40B4-BE49-F238E27FC236}">
                  <a16:creationId xmlns:a16="http://schemas.microsoft.com/office/drawing/2014/main" id="{F3C3B141-963B-DA98-869E-FF6DF1EB58E9}"/>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4" name="直线箭头连接符 1543">
              <a:extLst>
                <a:ext uri="{FF2B5EF4-FFF2-40B4-BE49-F238E27FC236}">
                  <a16:creationId xmlns:a16="http://schemas.microsoft.com/office/drawing/2014/main" id="{1D6B8C91-BF85-7501-935D-49F17705308D}"/>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5" name="直线箭头连接符 1544">
              <a:extLst>
                <a:ext uri="{FF2B5EF4-FFF2-40B4-BE49-F238E27FC236}">
                  <a16:creationId xmlns:a16="http://schemas.microsoft.com/office/drawing/2014/main" id="{40B9C513-2381-8140-D511-9E5C950578C0}"/>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6" name="直线箭头连接符 1545">
              <a:extLst>
                <a:ext uri="{FF2B5EF4-FFF2-40B4-BE49-F238E27FC236}">
                  <a16:creationId xmlns:a16="http://schemas.microsoft.com/office/drawing/2014/main" id="{E8C41219-9080-2757-02E6-B67F0C0C4906}"/>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7" name="椭圆 1546">
              <a:extLst>
                <a:ext uri="{FF2B5EF4-FFF2-40B4-BE49-F238E27FC236}">
                  <a16:creationId xmlns:a16="http://schemas.microsoft.com/office/drawing/2014/main" id="{69E4AC0E-4EB7-753E-1876-8DC1E223E15B}"/>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8" name="椭圆 1547">
              <a:extLst>
                <a:ext uri="{FF2B5EF4-FFF2-40B4-BE49-F238E27FC236}">
                  <a16:creationId xmlns:a16="http://schemas.microsoft.com/office/drawing/2014/main" id="{193A99C6-DCCD-B8A2-E6EC-7221FEABB09B}"/>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9" name="椭圆 1548">
              <a:extLst>
                <a:ext uri="{FF2B5EF4-FFF2-40B4-BE49-F238E27FC236}">
                  <a16:creationId xmlns:a16="http://schemas.microsoft.com/office/drawing/2014/main" id="{EAFED74E-5069-BFD4-3C2A-9AD4A75A1CD1}"/>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50" name="直线箭头连接符 1549">
              <a:extLst>
                <a:ext uri="{FF2B5EF4-FFF2-40B4-BE49-F238E27FC236}">
                  <a16:creationId xmlns:a16="http://schemas.microsoft.com/office/drawing/2014/main" id="{D664617A-6E4E-F943-D7E1-F0D5B7CB4834}"/>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1" name="直线箭头连接符 1550">
              <a:extLst>
                <a:ext uri="{FF2B5EF4-FFF2-40B4-BE49-F238E27FC236}">
                  <a16:creationId xmlns:a16="http://schemas.microsoft.com/office/drawing/2014/main" id="{35883D8B-48A1-B2D9-1C55-11ACC5CC183C}"/>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2" name="直线箭头连接符 1551">
              <a:extLst>
                <a:ext uri="{FF2B5EF4-FFF2-40B4-BE49-F238E27FC236}">
                  <a16:creationId xmlns:a16="http://schemas.microsoft.com/office/drawing/2014/main" id="{789DB795-2E81-3DA4-4494-173BA2CACBBB}"/>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3" name="直线箭头连接符 1552">
              <a:extLst>
                <a:ext uri="{FF2B5EF4-FFF2-40B4-BE49-F238E27FC236}">
                  <a16:creationId xmlns:a16="http://schemas.microsoft.com/office/drawing/2014/main" id="{E9072692-F2C5-50BE-7201-BA0F75A2F9AC}"/>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4" name="直线箭头连接符 1553">
              <a:extLst>
                <a:ext uri="{FF2B5EF4-FFF2-40B4-BE49-F238E27FC236}">
                  <a16:creationId xmlns:a16="http://schemas.microsoft.com/office/drawing/2014/main" id="{851C4ACE-2196-550F-5265-E5004DCCA278}"/>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5" name="直线箭头连接符 1554">
              <a:extLst>
                <a:ext uri="{FF2B5EF4-FFF2-40B4-BE49-F238E27FC236}">
                  <a16:creationId xmlns:a16="http://schemas.microsoft.com/office/drawing/2014/main" id="{A0179951-7DD8-C24E-5F23-BCF73C716742}"/>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6" name="直线箭头连接符 1555">
              <a:extLst>
                <a:ext uri="{FF2B5EF4-FFF2-40B4-BE49-F238E27FC236}">
                  <a16:creationId xmlns:a16="http://schemas.microsoft.com/office/drawing/2014/main" id="{9FEA9D7B-AFEF-9C50-A939-3994F1B7A86F}"/>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7" name="直线箭头连接符 1556">
              <a:extLst>
                <a:ext uri="{FF2B5EF4-FFF2-40B4-BE49-F238E27FC236}">
                  <a16:creationId xmlns:a16="http://schemas.microsoft.com/office/drawing/2014/main" id="{AA3728BE-722B-97CB-9B36-54E68C931F13}"/>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8" name="直线箭头连接符 1557">
              <a:extLst>
                <a:ext uri="{FF2B5EF4-FFF2-40B4-BE49-F238E27FC236}">
                  <a16:creationId xmlns:a16="http://schemas.microsoft.com/office/drawing/2014/main" id="{5BAD5971-5C49-22FC-B219-1771EFB86608}"/>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9" name="直线箭头连接符 1558">
              <a:extLst>
                <a:ext uri="{FF2B5EF4-FFF2-40B4-BE49-F238E27FC236}">
                  <a16:creationId xmlns:a16="http://schemas.microsoft.com/office/drawing/2014/main" id="{6E4369FC-AED6-9526-AE3C-603C552152A4}"/>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0" name="直线箭头连接符 1559">
              <a:extLst>
                <a:ext uri="{FF2B5EF4-FFF2-40B4-BE49-F238E27FC236}">
                  <a16:creationId xmlns:a16="http://schemas.microsoft.com/office/drawing/2014/main" id="{3C7FC234-C18B-81FA-8913-9A1A61278533}"/>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1" name="直线箭头连接符 1560">
              <a:extLst>
                <a:ext uri="{FF2B5EF4-FFF2-40B4-BE49-F238E27FC236}">
                  <a16:creationId xmlns:a16="http://schemas.microsoft.com/office/drawing/2014/main" id="{FD0D12A6-6FB9-D148-FA16-A4F4802708B9}"/>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2" name="直线箭头连接符 1561">
              <a:extLst>
                <a:ext uri="{FF2B5EF4-FFF2-40B4-BE49-F238E27FC236}">
                  <a16:creationId xmlns:a16="http://schemas.microsoft.com/office/drawing/2014/main" id="{AEED65F9-DDEA-3B7C-9F82-E89E552E9EB7}"/>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3" name="直线箭头连接符 1562">
              <a:extLst>
                <a:ext uri="{FF2B5EF4-FFF2-40B4-BE49-F238E27FC236}">
                  <a16:creationId xmlns:a16="http://schemas.microsoft.com/office/drawing/2014/main" id="{D9215B73-F50A-BA35-4F10-6A02136C1012}"/>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4" name="直线箭头连接符 1563">
              <a:extLst>
                <a:ext uri="{FF2B5EF4-FFF2-40B4-BE49-F238E27FC236}">
                  <a16:creationId xmlns:a16="http://schemas.microsoft.com/office/drawing/2014/main" id="{B3EEF98E-396F-2A03-AB61-31E029C3BF31}"/>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5" name="直线箭头连接符 1564">
              <a:extLst>
                <a:ext uri="{FF2B5EF4-FFF2-40B4-BE49-F238E27FC236}">
                  <a16:creationId xmlns:a16="http://schemas.microsoft.com/office/drawing/2014/main" id="{C7FD12C7-4257-12B5-FA3E-567549BCC79E}"/>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6" name="直线箭头连接符 1565">
              <a:extLst>
                <a:ext uri="{FF2B5EF4-FFF2-40B4-BE49-F238E27FC236}">
                  <a16:creationId xmlns:a16="http://schemas.microsoft.com/office/drawing/2014/main" id="{E22ADCB2-0F2A-8B2D-02A4-5ACCCB3873D8}"/>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7" name="直线箭头连接符 1566">
              <a:extLst>
                <a:ext uri="{FF2B5EF4-FFF2-40B4-BE49-F238E27FC236}">
                  <a16:creationId xmlns:a16="http://schemas.microsoft.com/office/drawing/2014/main" id="{528B4F17-97DD-AF07-857A-43AC8EA827E7}"/>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8" name="直线箭头连接符 1567">
              <a:extLst>
                <a:ext uri="{FF2B5EF4-FFF2-40B4-BE49-F238E27FC236}">
                  <a16:creationId xmlns:a16="http://schemas.microsoft.com/office/drawing/2014/main" id="{685640F1-3F63-CD7B-B7B1-38B2E84A488F}"/>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9" name="直线箭头连接符 1568">
              <a:extLst>
                <a:ext uri="{FF2B5EF4-FFF2-40B4-BE49-F238E27FC236}">
                  <a16:creationId xmlns:a16="http://schemas.microsoft.com/office/drawing/2014/main" id="{951AB7A2-C253-37A3-7715-283DF213FBDC}"/>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0" name="直线箭头连接符 1569">
              <a:extLst>
                <a:ext uri="{FF2B5EF4-FFF2-40B4-BE49-F238E27FC236}">
                  <a16:creationId xmlns:a16="http://schemas.microsoft.com/office/drawing/2014/main" id="{9CF44DC0-832E-D226-7871-98E3DF7198AA}"/>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1" name="椭圆 1570">
              <a:extLst>
                <a:ext uri="{FF2B5EF4-FFF2-40B4-BE49-F238E27FC236}">
                  <a16:creationId xmlns:a16="http://schemas.microsoft.com/office/drawing/2014/main" id="{CFB7F864-F92D-0A85-9C84-14838F3F1DF0}"/>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2" name="椭圆 1571">
              <a:extLst>
                <a:ext uri="{FF2B5EF4-FFF2-40B4-BE49-F238E27FC236}">
                  <a16:creationId xmlns:a16="http://schemas.microsoft.com/office/drawing/2014/main" id="{D1A3B6E9-0136-48A9-B0E2-74038DEEE586}"/>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3" name="椭圆 1572">
              <a:extLst>
                <a:ext uri="{FF2B5EF4-FFF2-40B4-BE49-F238E27FC236}">
                  <a16:creationId xmlns:a16="http://schemas.microsoft.com/office/drawing/2014/main" id="{CF11463B-2BFF-8CD4-5397-67527128D210}"/>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4" name="椭圆 1573">
              <a:extLst>
                <a:ext uri="{FF2B5EF4-FFF2-40B4-BE49-F238E27FC236}">
                  <a16:creationId xmlns:a16="http://schemas.microsoft.com/office/drawing/2014/main" id="{1D528395-FBB8-1C9A-CEC4-B816B94C988E}"/>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5" name="椭圆 1574">
              <a:extLst>
                <a:ext uri="{FF2B5EF4-FFF2-40B4-BE49-F238E27FC236}">
                  <a16:creationId xmlns:a16="http://schemas.microsoft.com/office/drawing/2014/main" id="{500A3C0A-732A-2B9A-03AB-79D15563C992}"/>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6" name="椭圆 1575">
              <a:extLst>
                <a:ext uri="{FF2B5EF4-FFF2-40B4-BE49-F238E27FC236}">
                  <a16:creationId xmlns:a16="http://schemas.microsoft.com/office/drawing/2014/main" id="{D9CE4C82-3D88-9C73-B0B1-A785F1B569F6}"/>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7" name="直线箭头连接符 1576">
              <a:extLst>
                <a:ext uri="{FF2B5EF4-FFF2-40B4-BE49-F238E27FC236}">
                  <a16:creationId xmlns:a16="http://schemas.microsoft.com/office/drawing/2014/main" id="{E618A34E-150E-47ED-42AE-4F7D5D55D79D}"/>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8" name="直线箭头连接符 1577">
              <a:extLst>
                <a:ext uri="{FF2B5EF4-FFF2-40B4-BE49-F238E27FC236}">
                  <a16:creationId xmlns:a16="http://schemas.microsoft.com/office/drawing/2014/main" id="{BA161734-840F-2D55-9243-DA3C1D7864FE}"/>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9" name="直线箭头连接符 1578">
              <a:extLst>
                <a:ext uri="{FF2B5EF4-FFF2-40B4-BE49-F238E27FC236}">
                  <a16:creationId xmlns:a16="http://schemas.microsoft.com/office/drawing/2014/main" id="{112AC0ED-3BB5-1371-D77A-53CDF8B8B9C0}"/>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0" name="直线箭头连接符 1579">
              <a:extLst>
                <a:ext uri="{FF2B5EF4-FFF2-40B4-BE49-F238E27FC236}">
                  <a16:creationId xmlns:a16="http://schemas.microsoft.com/office/drawing/2014/main" id="{C0AA6FF6-BD51-5294-8CF7-2875EF72AF33}"/>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1" name="直线箭头连接符 1580">
              <a:extLst>
                <a:ext uri="{FF2B5EF4-FFF2-40B4-BE49-F238E27FC236}">
                  <a16:creationId xmlns:a16="http://schemas.microsoft.com/office/drawing/2014/main" id="{4BBC93C1-0DF3-5AFF-881B-CB1B998B7842}"/>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2" name="直线箭头连接符 1581">
              <a:extLst>
                <a:ext uri="{FF2B5EF4-FFF2-40B4-BE49-F238E27FC236}">
                  <a16:creationId xmlns:a16="http://schemas.microsoft.com/office/drawing/2014/main" id="{5AEDFC15-5693-8BC8-E00B-0543D76C267F}"/>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3" name="直线箭头连接符 1582">
              <a:extLst>
                <a:ext uri="{FF2B5EF4-FFF2-40B4-BE49-F238E27FC236}">
                  <a16:creationId xmlns:a16="http://schemas.microsoft.com/office/drawing/2014/main" id="{1037CE28-311E-26B8-666B-6903C17869F7}"/>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4" name="直线箭头连接符 1583">
              <a:extLst>
                <a:ext uri="{FF2B5EF4-FFF2-40B4-BE49-F238E27FC236}">
                  <a16:creationId xmlns:a16="http://schemas.microsoft.com/office/drawing/2014/main" id="{6108F2B6-6A59-82D7-4C17-655EC638B324}"/>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5" name="直线箭头连接符 1584">
              <a:extLst>
                <a:ext uri="{FF2B5EF4-FFF2-40B4-BE49-F238E27FC236}">
                  <a16:creationId xmlns:a16="http://schemas.microsoft.com/office/drawing/2014/main" id="{B27C26F0-F23F-C528-B51D-BD8B15DCD1D7}"/>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6" name="直线箭头连接符 1585">
              <a:extLst>
                <a:ext uri="{FF2B5EF4-FFF2-40B4-BE49-F238E27FC236}">
                  <a16:creationId xmlns:a16="http://schemas.microsoft.com/office/drawing/2014/main" id="{838112A2-A8A8-805E-A436-F2812AEDDCDD}"/>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7" name="直线箭头连接符 1586">
              <a:extLst>
                <a:ext uri="{FF2B5EF4-FFF2-40B4-BE49-F238E27FC236}">
                  <a16:creationId xmlns:a16="http://schemas.microsoft.com/office/drawing/2014/main" id="{7195164F-A677-A6AE-C189-B1E19AF201B4}"/>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8" name="直线箭头连接符 1587">
              <a:extLst>
                <a:ext uri="{FF2B5EF4-FFF2-40B4-BE49-F238E27FC236}">
                  <a16:creationId xmlns:a16="http://schemas.microsoft.com/office/drawing/2014/main" id="{441ADF43-5190-282C-6798-F1E7BE261B54}"/>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9" name="直线箭头连接符 1588">
              <a:extLst>
                <a:ext uri="{FF2B5EF4-FFF2-40B4-BE49-F238E27FC236}">
                  <a16:creationId xmlns:a16="http://schemas.microsoft.com/office/drawing/2014/main" id="{85D22DE4-02F7-2385-E9AE-CE1BC940F0E0}"/>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0" name="直线箭头连接符 1589">
              <a:extLst>
                <a:ext uri="{FF2B5EF4-FFF2-40B4-BE49-F238E27FC236}">
                  <a16:creationId xmlns:a16="http://schemas.microsoft.com/office/drawing/2014/main" id="{847CE186-B1D8-E893-8D2D-70CEAA048B79}"/>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1" name="直线箭头连接符 1590">
              <a:extLst>
                <a:ext uri="{FF2B5EF4-FFF2-40B4-BE49-F238E27FC236}">
                  <a16:creationId xmlns:a16="http://schemas.microsoft.com/office/drawing/2014/main" id="{7C3AAEB9-54AC-051A-3683-7C3F103B329E}"/>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2" name="直线箭头连接符 1591">
              <a:extLst>
                <a:ext uri="{FF2B5EF4-FFF2-40B4-BE49-F238E27FC236}">
                  <a16:creationId xmlns:a16="http://schemas.microsoft.com/office/drawing/2014/main" id="{EEFA6E3A-3F45-4F20-08E1-6C99DF7F6F23}"/>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3" name="直线箭头连接符 1592">
              <a:extLst>
                <a:ext uri="{FF2B5EF4-FFF2-40B4-BE49-F238E27FC236}">
                  <a16:creationId xmlns:a16="http://schemas.microsoft.com/office/drawing/2014/main" id="{3CBDC8EA-A1B3-DBAC-823E-74239732DA8C}"/>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4" name="直线箭头连接符 1593">
              <a:extLst>
                <a:ext uri="{FF2B5EF4-FFF2-40B4-BE49-F238E27FC236}">
                  <a16:creationId xmlns:a16="http://schemas.microsoft.com/office/drawing/2014/main" id="{65749DCA-5BA6-F7A4-AFB2-9FAA6EA052AC}"/>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5" name="直线箭头连接符 1594">
              <a:extLst>
                <a:ext uri="{FF2B5EF4-FFF2-40B4-BE49-F238E27FC236}">
                  <a16:creationId xmlns:a16="http://schemas.microsoft.com/office/drawing/2014/main" id="{1598E003-A93E-F89B-D0DD-397268940F87}"/>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6" name="直线箭头连接符 1595">
              <a:extLst>
                <a:ext uri="{FF2B5EF4-FFF2-40B4-BE49-F238E27FC236}">
                  <a16:creationId xmlns:a16="http://schemas.microsoft.com/office/drawing/2014/main" id="{BE5C295E-F58D-1CC4-3D51-42570E91B54E}"/>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7" name="直线箭头连接符 1596">
              <a:extLst>
                <a:ext uri="{FF2B5EF4-FFF2-40B4-BE49-F238E27FC236}">
                  <a16:creationId xmlns:a16="http://schemas.microsoft.com/office/drawing/2014/main" id="{1843C813-FB8F-D6DA-50E1-8F6CBE71B233}"/>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8" name="直线箭头连接符 1597">
              <a:extLst>
                <a:ext uri="{FF2B5EF4-FFF2-40B4-BE49-F238E27FC236}">
                  <a16:creationId xmlns:a16="http://schemas.microsoft.com/office/drawing/2014/main" id="{B8B11668-4BA2-590F-AA31-883BA7913D15}"/>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9" name="直线箭头连接符 1598">
              <a:extLst>
                <a:ext uri="{FF2B5EF4-FFF2-40B4-BE49-F238E27FC236}">
                  <a16:creationId xmlns:a16="http://schemas.microsoft.com/office/drawing/2014/main" id="{CEED2A64-D32B-B0DA-F01A-123366035A9C}"/>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0" name="直线箭头连接符 1599">
              <a:extLst>
                <a:ext uri="{FF2B5EF4-FFF2-40B4-BE49-F238E27FC236}">
                  <a16:creationId xmlns:a16="http://schemas.microsoft.com/office/drawing/2014/main" id="{F300B0F1-F876-34E3-38F1-B81C45273AF4}"/>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1" name="直线箭头连接符 1600">
              <a:extLst>
                <a:ext uri="{FF2B5EF4-FFF2-40B4-BE49-F238E27FC236}">
                  <a16:creationId xmlns:a16="http://schemas.microsoft.com/office/drawing/2014/main" id="{1ECAB473-81E2-D1F9-5D5A-E3E29DB43E17}"/>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2" name="直线箭头连接符 1601">
              <a:extLst>
                <a:ext uri="{FF2B5EF4-FFF2-40B4-BE49-F238E27FC236}">
                  <a16:creationId xmlns:a16="http://schemas.microsoft.com/office/drawing/2014/main" id="{F2D19F51-DB62-A8C7-DC3B-426D8841F0BB}"/>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3" name="直线箭头连接符 1602">
              <a:extLst>
                <a:ext uri="{FF2B5EF4-FFF2-40B4-BE49-F238E27FC236}">
                  <a16:creationId xmlns:a16="http://schemas.microsoft.com/office/drawing/2014/main" id="{89BCA152-FB22-AFFB-68C7-E20E366B8B65}"/>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4" name="直线箭头连接符 1603">
              <a:extLst>
                <a:ext uri="{FF2B5EF4-FFF2-40B4-BE49-F238E27FC236}">
                  <a16:creationId xmlns:a16="http://schemas.microsoft.com/office/drawing/2014/main" id="{F90A83DF-DF34-7847-5396-09761A6213B3}"/>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5" name="直线箭头连接符 1604">
              <a:extLst>
                <a:ext uri="{FF2B5EF4-FFF2-40B4-BE49-F238E27FC236}">
                  <a16:creationId xmlns:a16="http://schemas.microsoft.com/office/drawing/2014/main" id="{C680138B-46BF-3A85-4871-FDA2D64CEB28}"/>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6" name="直线箭头连接符 1605">
              <a:extLst>
                <a:ext uri="{FF2B5EF4-FFF2-40B4-BE49-F238E27FC236}">
                  <a16:creationId xmlns:a16="http://schemas.microsoft.com/office/drawing/2014/main" id="{F009337E-EBA5-689E-C125-B8B06A862C5F}"/>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7" name="直线箭头连接符 1606">
              <a:extLst>
                <a:ext uri="{FF2B5EF4-FFF2-40B4-BE49-F238E27FC236}">
                  <a16:creationId xmlns:a16="http://schemas.microsoft.com/office/drawing/2014/main" id="{51220848-C092-EFF6-639C-1F2578D51194}"/>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8" name="直线箭头连接符 1607">
              <a:extLst>
                <a:ext uri="{FF2B5EF4-FFF2-40B4-BE49-F238E27FC236}">
                  <a16:creationId xmlns:a16="http://schemas.microsoft.com/office/drawing/2014/main" id="{5D58455C-B4F6-430B-39F0-5BA245AFB941}"/>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9" name="直线箭头连接符 1608">
              <a:extLst>
                <a:ext uri="{FF2B5EF4-FFF2-40B4-BE49-F238E27FC236}">
                  <a16:creationId xmlns:a16="http://schemas.microsoft.com/office/drawing/2014/main" id="{3879DEDB-DD33-FDDE-3840-7ADCD8A8C6AD}"/>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0" name="任意形状 1609">
              <a:extLst>
                <a:ext uri="{FF2B5EF4-FFF2-40B4-BE49-F238E27FC236}">
                  <a16:creationId xmlns:a16="http://schemas.microsoft.com/office/drawing/2014/main" id="{54002E94-BA59-500C-EE4F-B459728EE5AD}"/>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1" name="任意形状 1610">
              <a:extLst>
                <a:ext uri="{FF2B5EF4-FFF2-40B4-BE49-F238E27FC236}">
                  <a16:creationId xmlns:a16="http://schemas.microsoft.com/office/drawing/2014/main" id="{92BB6B55-F181-A551-76FC-A9176448CDCB}"/>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2" name="任意形状 1611">
              <a:extLst>
                <a:ext uri="{FF2B5EF4-FFF2-40B4-BE49-F238E27FC236}">
                  <a16:creationId xmlns:a16="http://schemas.microsoft.com/office/drawing/2014/main" id="{F4C4377A-1870-F177-D36E-D50749278DA4}"/>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3" name="任意形状 1612">
              <a:extLst>
                <a:ext uri="{FF2B5EF4-FFF2-40B4-BE49-F238E27FC236}">
                  <a16:creationId xmlns:a16="http://schemas.microsoft.com/office/drawing/2014/main" id="{09A7227A-42AB-5398-C198-0014E5055AD8}"/>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4" name="任意形状 1613">
              <a:extLst>
                <a:ext uri="{FF2B5EF4-FFF2-40B4-BE49-F238E27FC236}">
                  <a16:creationId xmlns:a16="http://schemas.microsoft.com/office/drawing/2014/main" id="{003DBE1A-A337-C5E0-7250-0E5AAE437332}"/>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5" name="任意形状 1614">
              <a:extLst>
                <a:ext uri="{FF2B5EF4-FFF2-40B4-BE49-F238E27FC236}">
                  <a16:creationId xmlns:a16="http://schemas.microsoft.com/office/drawing/2014/main" id="{60DD0C3E-B46B-375C-4736-126EE59BEDCE}"/>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6" name="任意形状 1615">
              <a:extLst>
                <a:ext uri="{FF2B5EF4-FFF2-40B4-BE49-F238E27FC236}">
                  <a16:creationId xmlns:a16="http://schemas.microsoft.com/office/drawing/2014/main" id="{DBA89257-4ABC-478D-5BD5-D430AF1A2A07}"/>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7" name="任意形状 1616">
              <a:extLst>
                <a:ext uri="{FF2B5EF4-FFF2-40B4-BE49-F238E27FC236}">
                  <a16:creationId xmlns:a16="http://schemas.microsoft.com/office/drawing/2014/main" id="{50BF7B62-FFA9-98C3-B29D-51794B2F7B6B}"/>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8" name="任意形状 1617">
              <a:extLst>
                <a:ext uri="{FF2B5EF4-FFF2-40B4-BE49-F238E27FC236}">
                  <a16:creationId xmlns:a16="http://schemas.microsoft.com/office/drawing/2014/main" id="{726626CF-3D19-A0A6-7196-86902D912833}"/>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9" name="任意形状 1618">
              <a:extLst>
                <a:ext uri="{FF2B5EF4-FFF2-40B4-BE49-F238E27FC236}">
                  <a16:creationId xmlns:a16="http://schemas.microsoft.com/office/drawing/2014/main" id="{3A12C622-C741-106C-42E3-FB1D88891B41}"/>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0" name="任意形状 1619">
              <a:extLst>
                <a:ext uri="{FF2B5EF4-FFF2-40B4-BE49-F238E27FC236}">
                  <a16:creationId xmlns:a16="http://schemas.microsoft.com/office/drawing/2014/main" id="{62BC9EE9-3326-7537-28DF-2DCB2264203B}"/>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1" name="任意形状 1620">
              <a:extLst>
                <a:ext uri="{FF2B5EF4-FFF2-40B4-BE49-F238E27FC236}">
                  <a16:creationId xmlns:a16="http://schemas.microsoft.com/office/drawing/2014/main" id="{CA024DDE-0481-CBFF-4A07-8BFAD8A814A1}"/>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2" name="任意形状 1621">
              <a:extLst>
                <a:ext uri="{FF2B5EF4-FFF2-40B4-BE49-F238E27FC236}">
                  <a16:creationId xmlns:a16="http://schemas.microsoft.com/office/drawing/2014/main" id="{582AC95A-FA9D-599E-52EB-2FED712451D2}"/>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3" name="任意形状 1622">
              <a:extLst>
                <a:ext uri="{FF2B5EF4-FFF2-40B4-BE49-F238E27FC236}">
                  <a16:creationId xmlns:a16="http://schemas.microsoft.com/office/drawing/2014/main" id="{D8E64A25-8BB4-0D61-7B55-32467367ECFD}"/>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4" name="任意形状 1623">
              <a:extLst>
                <a:ext uri="{FF2B5EF4-FFF2-40B4-BE49-F238E27FC236}">
                  <a16:creationId xmlns:a16="http://schemas.microsoft.com/office/drawing/2014/main" id="{033C8728-2277-691E-9C8A-45E7C10AF6D0}"/>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5" name="任意形状 1624">
              <a:extLst>
                <a:ext uri="{FF2B5EF4-FFF2-40B4-BE49-F238E27FC236}">
                  <a16:creationId xmlns:a16="http://schemas.microsoft.com/office/drawing/2014/main" id="{1E2229BD-2663-E0F0-5C0D-AB02BAA29938}"/>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6" name="任意形状 1625">
              <a:extLst>
                <a:ext uri="{FF2B5EF4-FFF2-40B4-BE49-F238E27FC236}">
                  <a16:creationId xmlns:a16="http://schemas.microsoft.com/office/drawing/2014/main" id="{8C3EE9F7-A2B0-8EED-74AE-2596576D4590}"/>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7" name="任意形状 1626">
              <a:extLst>
                <a:ext uri="{FF2B5EF4-FFF2-40B4-BE49-F238E27FC236}">
                  <a16:creationId xmlns:a16="http://schemas.microsoft.com/office/drawing/2014/main" id="{97F1CD3D-90BB-1440-C521-01C28385ADA2}"/>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8" name="任意形状 1627">
              <a:extLst>
                <a:ext uri="{FF2B5EF4-FFF2-40B4-BE49-F238E27FC236}">
                  <a16:creationId xmlns:a16="http://schemas.microsoft.com/office/drawing/2014/main" id="{7B0F00FF-48C7-221C-C054-088A18341D1E}"/>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9" name="直线箭头连接符 1628">
              <a:extLst>
                <a:ext uri="{FF2B5EF4-FFF2-40B4-BE49-F238E27FC236}">
                  <a16:creationId xmlns:a16="http://schemas.microsoft.com/office/drawing/2014/main" id="{E1CB9260-F7E2-EA08-DC66-4500F95933FE}"/>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0" name="直线箭头连接符 1629">
              <a:extLst>
                <a:ext uri="{FF2B5EF4-FFF2-40B4-BE49-F238E27FC236}">
                  <a16:creationId xmlns:a16="http://schemas.microsoft.com/office/drawing/2014/main" id="{C9360C6B-4301-D526-C98E-2AFA2841F18D}"/>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1" name="直线箭头连接符 1630">
              <a:extLst>
                <a:ext uri="{FF2B5EF4-FFF2-40B4-BE49-F238E27FC236}">
                  <a16:creationId xmlns:a16="http://schemas.microsoft.com/office/drawing/2014/main" id="{BC2B0A87-5AE2-BDBC-75E5-8E432CC555AF}"/>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2" name="直线箭头连接符 1631">
              <a:extLst>
                <a:ext uri="{FF2B5EF4-FFF2-40B4-BE49-F238E27FC236}">
                  <a16:creationId xmlns:a16="http://schemas.microsoft.com/office/drawing/2014/main" id="{235CABFE-144B-B200-37C9-4E9D91F595CE}"/>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3" name="直线箭头连接符 1632">
              <a:extLst>
                <a:ext uri="{FF2B5EF4-FFF2-40B4-BE49-F238E27FC236}">
                  <a16:creationId xmlns:a16="http://schemas.microsoft.com/office/drawing/2014/main" id="{DCB77EF0-22C1-3495-EC12-DA6D9D4F5F01}"/>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4" name="直线箭头连接符 1633">
              <a:extLst>
                <a:ext uri="{FF2B5EF4-FFF2-40B4-BE49-F238E27FC236}">
                  <a16:creationId xmlns:a16="http://schemas.microsoft.com/office/drawing/2014/main" id="{9F33AA26-3AC9-DE9D-56CD-FFB205777C9F}"/>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5" name="直线箭头连接符 1634">
              <a:extLst>
                <a:ext uri="{FF2B5EF4-FFF2-40B4-BE49-F238E27FC236}">
                  <a16:creationId xmlns:a16="http://schemas.microsoft.com/office/drawing/2014/main" id="{25D31092-316C-E812-E8B5-4178A0317DB7}"/>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6" name="直线箭头连接符 1635">
              <a:extLst>
                <a:ext uri="{FF2B5EF4-FFF2-40B4-BE49-F238E27FC236}">
                  <a16:creationId xmlns:a16="http://schemas.microsoft.com/office/drawing/2014/main" id="{4E42C40A-415C-B3DB-D721-679929EEA9AC}"/>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7" name="直线箭头连接符 1636">
              <a:extLst>
                <a:ext uri="{FF2B5EF4-FFF2-40B4-BE49-F238E27FC236}">
                  <a16:creationId xmlns:a16="http://schemas.microsoft.com/office/drawing/2014/main" id="{10FE80DF-271A-DF3A-9C57-67FB230B2669}"/>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8" name="直线箭头连接符 1637">
              <a:extLst>
                <a:ext uri="{FF2B5EF4-FFF2-40B4-BE49-F238E27FC236}">
                  <a16:creationId xmlns:a16="http://schemas.microsoft.com/office/drawing/2014/main" id="{956111E0-A1F3-15BD-9FC1-592EA15FCDC2}"/>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9" name="直线箭头连接符 1638">
              <a:extLst>
                <a:ext uri="{FF2B5EF4-FFF2-40B4-BE49-F238E27FC236}">
                  <a16:creationId xmlns:a16="http://schemas.microsoft.com/office/drawing/2014/main" id="{34561280-DF2B-E2D3-0752-A5B9263FA939}"/>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0" name="直线箭头连接符 1639">
              <a:extLst>
                <a:ext uri="{FF2B5EF4-FFF2-40B4-BE49-F238E27FC236}">
                  <a16:creationId xmlns:a16="http://schemas.microsoft.com/office/drawing/2014/main" id="{85275834-76B6-51FA-B1B3-A7FE4751D5E1}"/>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1" name="直线箭头连接符 1640">
              <a:extLst>
                <a:ext uri="{FF2B5EF4-FFF2-40B4-BE49-F238E27FC236}">
                  <a16:creationId xmlns:a16="http://schemas.microsoft.com/office/drawing/2014/main" id="{16514D6F-5017-80AB-5B60-51F3E47122F1}"/>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2" name="直线箭头连接符 1641">
              <a:extLst>
                <a:ext uri="{FF2B5EF4-FFF2-40B4-BE49-F238E27FC236}">
                  <a16:creationId xmlns:a16="http://schemas.microsoft.com/office/drawing/2014/main" id="{911DCE42-D6A6-6646-CFD3-40F8D91269E4}"/>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3" name="直线箭头连接符 1642">
              <a:extLst>
                <a:ext uri="{FF2B5EF4-FFF2-40B4-BE49-F238E27FC236}">
                  <a16:creationId xmlns:a16="http://schemas.microsoft.com/office/drawing/2014/main" id="{F1C0BC67-5659-AD76-149D-36A0ECEA2DD2}"/>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4" name="直线箭头连接符 1643">
              <a:extLst>
                <a:ext uri="{FF2B5EF4-FFF2-40B4-BE49-F238E27FC236}">
                  <a16:creationId xmlns:a16="http://schemas.microsoft.com/office/drawing/2014/main" id="{08A73179-FD48-5068-B551-9A1A1D227CE2}"/>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5" name="直线箭头连接符 1644">
              <a:extLst>
                <a:ext uri="{FF2B5EF4-FFF2-40B4-BE49-F238E27FC236}">
                  <a16:creationId xmlns:a16="http://schemas.microsoft.com/office/drawing/2014/main" id="{27F94727-1595-2134-8340-708222352AE5}"/>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6" name="直线箭头连接符 1645">
              <a:extLst>
                <a:ext uri="{FF2B5EF4-FFF2-40B4-BE49-F238E27FC236}">
                  <a16:creationId xmlns:a16="http://schemas.microsoft.com/office/drawing/2014/main" id="{FD980000-0C9F-54CA-E70A-6F3F07623C1A}"/>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7" name="直线箭头连接符 1646">
              <a:extLst>
                <a:ext uri="{FF2B5EF4-FFF2-40B4-BE49-F238E27FC236}">
                  <a16:creationId xmlns:a16="http://schemas.microsoft.com/office/drawing/2014/main" id="{764F0E06-0EE8-6939-473D-1084C418F537}"/>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8" name="直线箭头连接符 1647">
              <a:extLst>
                <a:ext uri="{FF2B5EF4-FFF2-40B4-BE49-F238E27FC236}">
                  <a16:creationId xmlns:a16="http://schemas.microsoft.com/office/drawing/2014/main" id="{3617A57C-D4D9-3CC8-8BB9-38F575FE0256}"/>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9" name="直线箭头连接符 1648">
              <a:extLst>
                <a:ext uri="{FF2B5EF4-FFF2-40B4-BE49-F238E27FC236}">
                  <a16:creationId xmlns:a16="http://schemas.microsoft.com/office/drawing/2014/main" id="{3EAEBF09-613E-B452-06BA-02589E809EFA}"/>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0" name="直线箭头连接符 1649">
              <a:extLst>
                <a:ext uri="{FF2B5EF4-FFF2-40B4-BE49-F238E27FC236}">
                  <a16:creationId xmlns:a16="http://schemas.microsoft.com/office/drawing/2014/main" id="{43D81AAE-0D68-E22E-520B-38950D1C78B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1" name="直线箭头连接符 1650">
              <a:extLst>
                <a:ext uri="{FF2B5EF4-FFF2-40B4-BE49-F238E27FC236}">
                  <a16:creationId xmlns:a16="http://schemas.microsoft.com/office/drawing/2014/main" id="{906EE92D-4DF2-D8BD-A2D7-D596951FEE4C}"/>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2" name="直线箭头连接符 1651">
              <a:extLst>
                <a:ext uri="{FF2B5EF4-FFF2-40B4-BE49-F238E27FC236}">
                  <a16:creationId xmlns:a16="http://schemas.microsoft.com/office/drawing/2014/main" id="{3D1A5302-4AC5-7396-4380-D4D5923B6AAF}"/>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3" name="直线箭头连接符 1652">
              <a:extLst>
                <a:ext uri="{FF2B5EF4-FFF2-40B4-BE49-F238E27FC236}">
                  <a16:creationId xmlns:a16="http://schemas.microsoft.com/office/drawing/2014/main" id="{E087BE51-503D-1A5B-463B-10A6F80EF8CA}"/>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4" name="直线箭头连接符 1653">
              <a:extLst>
                <a:ext uri="{FF2B5EF4-FFF2-40B4-BE49-F238E27FC236}">
                  <a16:creationId xmlns:a16="http://schemas.microsoft.com/office/drawing/2014/main" id="{D5E7D256-D85D-8052-A35D-65E6F04E1080}"/>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5" name="直线箭头连接符 1654">
              <a:extLst>
                <a:ext uri="{FF2B5EF4-FFF2-40B4-BE49-F238E27FC236}">
                  <a16:creationId xmlns:a16="http://schemas.microsoft.com/office/drawing/2014/main" id="{A274FC67-AB85-BE92-5DB5-45858CC6508A}"/>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6" name="直线箭头连接符 1655">
              <a:extLst>
                <a:ext uri="{FF2B5EF4-FFF2-40B4-BE49-F238E27FC236}">
                  <a16:creationId xmlns:a16="http://schemas.microsoft.com/office/drawing/2014/main" id="{209387CC-94A7-E8F9-86F0-F4B25C51322E}"/>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7" name="直线箭头连接符 1656">
              <a:extLst>
                <a:ext uri="{FF2B5EF4-FFF2-40B4-BE49-F238E27FC236}">
                  <a16:creationId xmlns:a16="http://schemas.microsoft.com/office/drawing/2014/main" id="{EF57A6AD-7C37-CEB8-4008-798486458AFA}"/>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8" name="直线箭头连接符 1657">
              <a:extLst>
                <a:ext uri="{FF2B5EF4-FFF2-40B4-BE49-F238E27FC236}">
                  <a16:creationId xmlns:a16="http://schemas.microsoft.com/office/drawing/2014/main" id="{2CDD3170-4568-63BD-A732-FD45C635B4BD}"/>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9" name="直线箭头连接符 1658">
              <a:extLst>
                <a:ext uri="{FF2B5EF4-FFF2-40B4-BE49-F238E27FC236}">
                  <a16:creationId xmlns:a16="http://schemas.microsoft.com/office/drawing/2014/main" id="{0922654F-12CF-8C75-E6BC-629E82962927}"/>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0" name="直线箭头连接符 1659">
              <a:extLst>
                <a:ext uri="{FF2B5EF4-FFF2-40B4-BE49-F238E27FC236}">
                  <a16:creationId xmlns:a16="http://schemas.microsoft.com/office/drawing/2014/main" id="{B2C16B4B-766D-CB98-AAA0-51530F2A6EE4}"/>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1" name="直线箭头连接符 1660">
              <a:extLst>
                <a:ext uri="{FF2B5EF4-FFF2-40B4-BE49-F238E27FC236}">
                  <a16:creationId xmlns:a16="http://schemas.microsoft.com/office/drawing/2014/main" id="{4E0C0409-C425-9F0A-FE05-B10BE80EC36D}"/>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2" name="任意形状 1661">
              <a:extLst>
                <a:ext uri="{FF2B5EF4-FFF2-40B4-BE49-F238E27FC236}">
                  <a16:creationId xmlns:a16="http://schemas.microsoft.com/office/drawing/2014/main" id="{CE0D5738-D879-4FEB-7AC8-556F78775DCA}"/>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3" name="任意形状 1662">
              <a:extLst>
                <a:ext uri="{FF2B5EF4-FFF2-40B4-BE49-F238E27FC236}">
                  <a16:creationId xmlns:a16="http://schemas.microsoft.com/office/drawing/2014/main" id="{67269B89-61EE-120D-0E16-8B34DB61ACA9}"/>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4" name="任意形状 1663">
              <a:extLst>
                <a:ext uri="{FF2B5EF4-FFF2-40B4-BE49-F238E27FC236}">
                  <a16:creationId xmlns:a16="http://schemas.microsoft.com/office/drawing/2014/main" id="{8B7CCD48-C326-F3E4-78B3-DB5DA8B46D17}"/>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5" name="任意形状 1664">
              <a:extLst>
                <a:ext uri="{FF2B5EF4-FFF2-40B4-BE49-F238E27FC236}">
                  <a16:creationId xmlns:a16="http://schemas.microsoft.com/office/drawing/2014/main" id="{EB716A97-15F6-5D0C-4264-8B5F9BD50795}"/>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6" name="任意形状 1665">
              <a:extLst>
                <a:ext uri="{FF2B5EF4-FFF2-40B4-BE49-F238E27FC236}">
                  <a16:creationId xmlns:a16="http://schemas.microsoft.com/office/drawing/2014/main" id="{FDAC4BEA-16A8-FFC4-6258-F3DA78579295}"/>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7" name="任意形状 1666">
              <a:extLst>
                <a:ext uri="{FF2B5EF4-FFF2-40B4-BE49-F238E27FC236}">
                  <a16:creationId xmlns:a16="http://schemas.microsoft.com/office/drawing/2014/main" id="{C6F39821-55F8-1769-EA48-CEC2BFBEDEEF}"/>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8" name="任意形状 1667">
              <a:extLst>
                <a:ext uri="{FF2B5EF4-FFF2-40B4-BE49-F238E27FC236}">
                  <a16:creationId xmlns:a16="http://schemas.microsoft.com/office/drawing/2014/main" id="{E6055323-98D4-3A57-F4CF-EA774EB9427A}"/>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9" name="任意形状 1668">
              <a:extLst>
                <a:ext uri="{FF2B5EF4-FFF2-40B4-BE49-F238E27FC236}">
                  <a16:creationId xmlns:a16="http://schemas.microsoft.com/office/drawing/2014/main" id="{4B949437-E5A2-5AC7-3B0B-8AAFCBD43972}"/>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0" name="任意形状 1669">
              <a:extLst>
                <a:ext uri="{FF2B5EF4-FFF2-40B4-BE49-F238E27FC236}">
                  <a16:creationId xmlns:a16="http://schemas.microsoft.com/office/drawing/2014/main" id="{6154D1D9-A0FC-622B-BCAD-CAA4DD0AFFC3}"/>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1" name="任意形状 1670">
              <a:extLst>
                <a:ext uri="{FF2B5EF4-FFF2-40B4-BE49-F238E27FC236}">
                  <a16:creationId xmlns:a16="http://schemas.microsoft.com/office/drawing/2014/main" id="{908C7DF7-B5AF-EE6D-ECB9-70E2C60B57F8}"/>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2" name="任意形状 1671">
              <a:extLst>
                <a:ext uri="{FF2B5EF4-FFF2-40B4-BE49-F238E27FC236}">
                  <a16:creationId xmlns:a16="http://schemas.microsoft.com/office/drawing/2014/main" id="{8E4F1916-138F-8CFC-9D31-BFA6AF2D795E}"/>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3" name="任意形状 1672">
              <a:extLst>
                <a:ext uri="{FF2B5EF4-FFF2-40B4-BE49-F238E27FC236}">
                  <a16:creationId xmlns:a16="http://schemas.microsoft.com/office/drawing/2014/main" id="{29EC73A3-078A-B8AD-0D9A-046758691D61}"/>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4" name="椭圆 1673">
              <a:extLst>
                <a:ext uri="{FF2B5EF4-FFF2-40B4-BE49-F238E27FC236}">
                  <a16:creationId xmlns:a16="http://schemas.microsoft.com/office/drawing/2014/main" id="{5FDA973E-519E-CA37-50B7-E18E3186C86E}"/>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5" name="椭圆 1674">
              <a:extLst>
                <a:ext uri="{FF2B5EF4-FFF2-40B4-BE49-F238E27FC236}">
                  <a16:creationId xmlns:a16="http://schemas.microsoft.com/office/drawing/2014/main" id="{DC5226B9-BD84-5CA7-D4CB-7DD5CDDE12BC}"/>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6" name="椭圆 1675">
              <a:extLst>
                <a:ext uri="{FF2B5EF4-FFF2-40B4-BE49-F238E27FC236}">
                  <a16:creationId xmlns:a16="http://schemas.microsoft.com/office/drawing/2014/main" id="{46CA9571-C8FC-1023-4F7C-564B63E4330E}"/>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7" name="椭圆 1676">
              <a:extLst>
                <a:ext uri="{FF2B5EF4-FFF2-40B4-BE49-F238E27FC236}">
                  <a16:creationId xmlns:a16="http://schemas.microsoft.com/office/drawing/2014/main" id="{AB33B858-D3E3-3C56-7AEA-4DC013B7D928}"/>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8" name="椭圆 1677">
              <a:extLst>
                <a:ext uri="{FF2B5EF4-FFF2-40B4-BE49-F238E27FC236}">
                  <a16:creationId xmlns:a16="http://schemas.microsoft.com/office/drawing/2014/main" id="{929D1ED5-A90D-DA58-9697-DB6C8A311E43}"/>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9" name="椭圆 1678">
              <a:extLst>
                <a:ext uri="{FF2B5EF4-FFF2-40B4-BE49-F238E27FC236}">
                  <a16:creationId xmlns:a16="http://schemas.microsoft.com/office/drawing/2014/main" id="{D3ED278F-C465-4F0E-EE66-F8A5A7AAA550}"/>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0" name="椭圆 1679">
              <a:extLst>
                <a:ext uri="{FF2B5EF4-FFF2-40B4-BE49-F238E27FC236}">
                  <a16:creationId xmlns:a16="http://schemas.microsoft.com/office/drawing/2014/main" id="{5186EE7C-A792-6E70-6FE7-20A0F932A07B}"/>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1" name="椭圆 1680">
              <a:extLst>
                <a:ext uri="{FF2B5EF4-FFF2-40B4-BE49-F238E27FC236}">
                  <a16:creationId xmlns:a16="http://schemas.microsoft.com/office/drawing/2014/main" id="{3C933630-DFCC-4FA7-BF96-CBA92864435C}"/>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2" name="椭圆 1681">
              <a:extLst>
                <a:ext uri="{FF2B5EF4-FFF2-40B4-BE49-F238E27FC236}">
                  <a16:creationId xmlns:a16="http://schemas.microsoft.com/office/drawing/2014/main" id="{BB31E38D-F5C0-ED3A-A464-7B733EC747B7}"/>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3" name="椭圆 1682">
              <a:extLst>
                <a:ext uri="{FF2B5EF4-FFF2-40B4-BE49-F238E27FC236}">
                  <a16:creationId xmlns:a16="http://schemas.microsoft.com/office/drawing/2014/main" id="{5394E70D-FD0F-FB73-54B7-7B368C5554EB}"/>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4" name="椭圆 1683">
              <a:extLst>
                <a:ext uri="{FF2B5EF4-FFF2-40B4-BE49-F238E27FC236}">
                  <a16:creationId xmlns:a16="http://schemas.microsoft.com/office/drawing/2014/main" id="{53343AA3-51C0-A6CF-4C4A-803B3E16A46A}"/>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5" name="椭圆 1684">
              <a:extLst>
                <a:ext uri="{FF2B5EF4-FFF2-40B4-BE49-F238E27FC236}">
                  <a16:creationId xmlns:a16="http://schemas.microsoft.com/office/drawing/2014/main" id="{11A01530-1D69-2AA8-9F0C-CF877B20E9F4}"/>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86" name="圆角矩形 1685">
            <a:extLst>
              <a:ext uri="{FF2B5EF4-FFF2-40B4-BE49-F238E27FC236}">
                <a16:creationId xmlns:a16="http://schemas.microsoft.com/office/drawing/2014/main" id="{CAB9568F-7D79-712E-63BC-38916F7FF8E6}"/>
              </a:ext>
            </a:extLst>
          </p:cNvPr>
          <p:cNvSpPr/>
          <p:nvPr/>
        </p:nvSpPr>
        <p:spPr>
          <a:xfrm>
            <a:off x="7617876" y="1636060"/>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87" name="组 1072">
            <a:extLst>
              <a:ext uri="{FF2B5EF4-FFF2-40B4-BE49-F238E27FC236}">
                <a16:creationId xmlns:a16="http://schemas.microsoft.com/office/drawing/2014/main" id="{E90BAAC1-F075-FF7E-174E-EA4723066CB5}"/>
              </a:ext>
            </a:extLst>
          </p:cNvPr>
          <p:cNvGrpSpPr/>
          <p:nvPr/>
        </p:nvGrpSpPr>
        <p:grpSpPr>
          <a:xfrm>
            <a:off x="8589366" y="1717605"/>
            <a:ext cx="450113" cy="438623"/>
            <a:chOff x="2186939" y="1617345"/>
            <a:chExt cx="6086464" cy="4617201"/>
          </a:xfrm>
        </p:grpSpPr>
        <p:sp>
          <p:nvSpPr>
            <p:cNvPr id="1688" name="椭圆 1687">
              <a:extLst>
                <a:ext uri="{FF2B5EF4-FFF2-40B4-BE49-F238E27FC236}">
                  <a16:creationId xmlns:a16="http://schemas.microsoft.com/office/drawing/2014/main" id="{95D3BAB2-AF7E-BFAA-F9CD-033805692F04}"/>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9" name="椭圆 1688">
              <a:extLst>
                <a:ext uri="{FF2B5EF4-FFF2-40B4-BE49-F238E27FC236}">
                  <a16:creationId xmlns:a16="http://schemas.microsoft.com/office/drawing/2014/main" id="{B1158690-9937-8B4A-1E76-7317733AFADA}"/>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90" name="直线箭头连接符 1689">
              <a:extLst>
                <a:ext uri="{FF2B5EF4-FFF2-40B4-BE49-F238E27FC236}">
                  <a16:creationId xmlns:a16="http://schemas.microsoft.com/office/drawing/2014/main" id="{223AC54F-625E-C044-E27A-694065F4E2C2}"/>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1" name="直线箭头连接符 1690">
              <a:extLst>
                <a:ext uri="{FF2B5EF4-FFF2-40B4-BE49-F238E27FC236}">
                  <a16:creationId xmlns:a16="http://schemas.microsoft.com/office/drawing/2014/main" id="{8ED00798-BFD8-69F6-35DC-8690BD90AC23}"/>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2" name="直线箭头连接符 1691">
              <a:extLst>
                <a:ext uri="{FF2B5EF4-FFF2-40B4-BE49-F238E27FC236}">
                  <a16:creationId xmlns:a16="http://schemas.microsoft.com/office/drawing/2014/main" id="{72144F96-819E-7B25-BBB0-BDAF5AB446EE}"/>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3" name="直线箭头连接符 1692">
              <a:extLst>
                <a:ext uri="{FF2B5EF4-FFF2-40B4-BE49-F238E27FC236}">
                  <a16:creationId xmlns:a16="http://schemas.microsoft.com/office/drawing/2014/main" id="{3C90D220-BC87-7CA7-8660-649D99135541}"/>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4" name="直线箭头连接符 1693">
              <a:extLst>
                <a:ext uri="{FF2B5EF4-FFF2-40B4-BE49-F238E27FC236}">
                  <a16:creationId xmlns:a16="http://schemas.microsoft.com/office/drawing/2014/main" id="{42538E04-9149-8851-FF28-9D4D329880B6}"/>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5" name="直线箭头连接符 1694">
              <a:extLst>
                <a:ext uri="{FF2B5EF4-FFF2-40B4-BE49-F238E27FC236}">
                  <a16:creationId xmlns:a16="http://schemas.microsoft.com/office/drawing/2014/main" id="{A5AEE0FF-89E2-9A7C-FC4C-D63273E07339}"/>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6" name="直线箭头连接符 1695">
              <a:extLst>
                <a:ext uri="{FF2B5EF4-FFF2-40B4-BE49-F238E27FC236}">
                  <a16:creationId xmlns:a16="http://schemas.microsoft.com/office/drawing/2014/main" id="{AC40A465-FC3F-B4AF-B3BB-D2A7A187E102}"/>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7" name="直线箭头连接符 1696">
              <a:extLst>
                <a:ext uri="{FF2B5EF4-FFF2-40B4-BE49-F238E27FC236}">
                  <a16:creationId xmlns:a16="http://schemas.microsoft.com/office/drawing/2014/main" id="{9886877F-3DC6-B6BD-C88F-8AF43C5D9921}"/>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8" name="直线箭头连接符 1697">
              <a:extLst>
                <a:ext uri="{FF2B5EF4-FFF2-40B4-BE49-F238E27FC236}">
                  <a16:creationId xmlns:a16="http://schemas.microsoft.com/office/drawing/2014/main" id="{3E345C8C-B5F0-F144-BB27-F5025A43954E}"/>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9" name="直线箭头连接符 1698">
              <a:extLst>
                <a:ext uri="{FF2B5EF4-FFF2-40B4-BE49-F238E27FC236}">
                  <a16:creationId xmlns:a16="http://schemas.microsoft.com/office/drawing/2014/main" id="{608BE1CA-C72C-BB56-D55C-B9F8EDFA2C93}"/>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0" name="直线箭头连接符 1699">
              <a:extLst>
                <a:ext uri="{FF2B5EF4-FFF2-40B4-BE49-F238E27FC236}">
                  <a16:creationId xmlns:a16="http://schemas.microsoft.com/office/drawing/2014/main" id="{9C5157DC-253B-5343-55DA-9DB1AACE4DE6}"/>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1" name="直线箭头连接符 1700">
              <a:extLst>
                <a:ext uri="{FF2B5EF4-FFF2-40B4-BE49-F238E27FC236}">
                  <a16:creationId xmlns:a16="http://schemas.microsoft.com/office/drawing/2014/main" id="{F572B942-253F-C431-6FA8-FDD069275A10}"/>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2" name="椭圆 1701">
              <a:extLst>
                <a:ext uri="{FF2B5EF4-FFF2-40B4-BE49-F238E27FC236}">
                  <a16:creationId xmlns:a16="http://schemas.microsoft.com/office/drawing/2014/main" id="{AD5DE08F-52C6-2ED9-F273-65A14FBACEF5}"/>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3" name="椭圆 1702">
              <a:extLst>
                <a:ext uri="{FF2B5EF4-FFF2-40B4-BE49-F238E27FC236}">
                  <a16:creationId xmlns:a16="http://schemas.microsoft.com/office/drawing/2014/main" id="{31965823-CDD5-0857-0D73-C2E6C1B029FC}"/>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4" name="椭圆 1703">
              <a:extLst>
                <a:ext uri="{FF2B5EF4-FFF2-40B4-BE49-F238E27FC236}">
                  <a16:creationId xmlns:a16="http://schemas.microsoft.com/office/drawing/2014/main" id="{00E60756-D6B1-4E1C-C778-97DA90FFBE44}"/>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5" name="直线箭头连接符 1704">
              <a:extLst>
                <a:ext uri="{FF2B5EF4-FFF2-40B4-BE49-F238E27FC236}">
                  <a16:creationId xmlns:a16="http://schemas.microsoft.com/office/drawing/2014/main" id="{EFF6AC0B-DDC2-5095-E2B7-315920E31C17}"/>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6" name="直线箭头连接符 1705">
              <a:extLst>
                <a:ext uri="{FF2B5EF4-FFF2-40B4-BE49-F238E27FC236}">
                  <a16:creationId xmlns:a16="http://schemas.microsoft.com/office/drawing/2014/main" id="{A300396A-DB47-3D94-A033-98669A6D71FF}"/>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7" name="直线箭头连接符 1706">
              <a:extLst>
                <a:ext uri="{FF2B5EF4-FFF2-40B4-BE49-F238E27FC236}">
                  <a16:creationId xmlns:a16="http://schemas.microsoft.com/office/drawing/2014/main" id="{DE5FB685-CF7E-9CCD-C538-7AA4521D964F}"/>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8" name="直线箭头连接符 1707">
              <a:extLst>
                <a:ext uri="{FF2B5EF4-FFF2-40B4-BE49-F238E27FC236}">
                  <a16:creationId xmlns:a16="http://schemas.microsoft.com/office/drawing/2014/main" id="{EA7B0D66-62EE-7FAC-8E42-ECBC788220FF}"/>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9" name="直线箭头连接符 1708">
              <a:extLst>
                <a:ext uri="{FF2B5EF4-FFF2-40B4-BE49-F238E27FC236}">
                  <a16:creationId xmlns:a16="http://schemas.microsoft.com/office/drawing/2014/main" id="{BB00AB99-9C3C-7852-C052-D7B7D27A9934}"/>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0" name="直线箭头连接符 1709">
              <a:extLst>
                <a:ext uri="{FF2B5EF4-FFF2-40B4-BE49-F238E27FC236}">
                  <a16:creationId xmlns:a16="http://schemas.microsoft.com/office/drawing/2014/main" id="{BB8F48A7-FC16-17C2-D38A-84460C377606}"/>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1" name="直线箭头连接符 1710">
              <a:extLst>
                <a:ext uri="{FF2B5EF4-FFF2-40B4-BE49-F238E27FC236}">
                  <a16:creationId xmlns:a16="http://schemas.microsoft.com/office/drawing/2014/main" id="{489E202A-8881-AEA3-96D2-506FC53B72DC}"/>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2" name="直线箭头连接符 1711">
              <a:extLst>
                <a:ext uri="{FF2B5EF4-FFF2-40B4-BE49-F238E27FC236}">
                  <a16:creationId xmlns:a16="http://schemas.microsoft.com/office/drawing/2014/main" id="{E2575E8F-4B2F-FEF7-89C4-C77F9333E1C3}"/>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3" name="直线箭头连接符 1712">
              <a:extLst>
                <a:ext uri="{FF2B5EF4-FFF2-40B4-BE49-F238E27FC236}">
                  <a16:creationId xmlns:a16="http://schemas.microsoft.com/office/drawing/2014/main" id="{5416DB7D-C17D-7064-4EF3-BB0B324EF0CA}"/>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4" name="直线箭头连接符 1713">
              <a:extLst>
                <a:ext uri="{FF2B5EF4-FFF2-40B4-BE49-F238E27FC236}">
                  <a16:creationId xmlns:a16="http://schemas.microsoft.com/office/drawing/2014/main" id="{758E4B2F-E6B5-9EA7-29EA-402B5C24D97A}"/>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5" name="直线箭头连接符 1714">
              <a:extLst>
                <a:ext uri="{FF2B5EF4-FFF2-40B4-BE49-F238E27FC236}">
                  <a16:creationId xmlns:a16="http://schemas.microsoft.com/office/drawing/2014/main" id="{3A9E1E71-5F96-DE9B-589B-DDB9D5AF90E8}"/>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6" name="直线箭头连接符 1715">
              <a:extLst>
                <a:ext uri="{FF2B5EF4-FFF2-40B4-BE49-F238E27FC236}">
                  <a16:creationId xmlns:a16="http://schemas.microsoft.com/office/drawing/2014/main" id="{C0B92BE1-9DB4-321B-E0B0-A4D4EB66E5E8}"/>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7" name="直线箭头连接符 1716">
              <a:extLst>
                <a:ext uri="{FF2B5EF4-FFF2-40B4-BE49-F238E27FC236}">
                  <a16:creationId xmlns:a16="http://schemas.microsoft.com/office/drawing/2014/main" id="{1ACD2D47-142E-0AF7-4E6D-F4D37BB712C3}"/>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8" name="直线箭头连接符 1717">
              <a:extLst>
                <a:ext uri="{FF2B5EF4-FFF2-40B4-BE49-F238E27FC236}">
                  <a16:creationId xmlns:a16="http://schemas.microsoft.com/office/drawing/2014/main" id="{7740D778-BC26-2BB4-A5D8-281CB0C89D05}"/>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9" name="直线箭头连接符 1718">
              <a:extLst>
                <a:ext uri="{FF2B5EF4-FFF2-40B4-BE49-F238E27FC236}">
                  <a16:creationId xmlns:a16="http://schemas.microsoft.com/office/drawing/2014/main" id="{608A4EBA-8E32-4894-E1D8-8849C9C1AD19}"/>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0" name="直线箭头连接符 1719">
              <a:extLst>
                <a:ext uri="{FF2B5EF4-FFF2-40B4-BE49-F238E27FC236}">
                  <a16:creationId xmlns:a16="http://schemas.microsoft.com/office/drawing/2014/main" id="{68539CFB-A661-6539-8262-48DD6EDF5D13}"/>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1" name="直线箭头连接符 1720">
              <a:extLst>
                <a:ext uri="{FF2B5EF4-FFF2-40B4-BE49-F238E27FC236}">
                  <a16:creationId xmlns:a16="http://schemas.microsoft.com/office/drawing/2014/main" id="{A75BF530-8357-7A74-FFB4-2348BB9F4412}"/>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2" name="直线箭头连接符 1721">
              <a:extLst>
                <a:ext uri="{FF2B5EF4-FFF2-40B4-BE49-F238E27FC236}">
                  <a16:creationId xmlns:a16="http://schemas.microsoft.com/office/drawing/2014/main" id="{0E6DD81C-AC8B-C1F8-FFCB-8A59E755E352}"/>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3" name="直线箭头连接符 1722">
              <a:extLst>
                <a:ext uri="{FF2B5EF4-FFF2-40B4-BE49-F238E27FC236}">
                  <a16:creationId xmlns:a16="http://schemas.microsoft.com/office/drawing/2014/main" id="{A6130572-CD82-D0C9-A63B-D95E2C8DB101}"/>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4" name="直线箭头连接符 1723">
              <a:extLst>
                <a:ext uri="{FF2B5EF4-FFF2-40B4-BE49-F238E27FC236}">
                  <a16:creationId xmlns:a16="http://schemas.microsoft.com/office/drawing/2014/main" id="{59E5B83F-BD33-FF10-E331-0487BF6C9350}"/>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5" name="直线箭头连接符 1724">
              <a:extLst>
                <a:ext uri="{FF2B5EF4-FFF2-40B4-BE49-F238E27FC236}">
                  <a16:creationId xmlns:a16="http://schemas.microsoft.com/office/drawing/2014/main" id="{765F0DE0-2EC9-81C2-3697-0729E6879530}"/>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6" name="椭圆 1725">
              <a:extLst>
                <a:ext uri="{FF2B5EF4-FFF2-40B4-BE49-F238E27FC236}">
                  <a16:creationId xmlns:a16="http://schemas.microsoft.com/office/drawing/2014/main" id="{B77E58AE-4CFB-28C3-42CB-A4199767AA6A}"/>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7" name="椭圆 1726">
              <a:extLst>
                <a:ext uri="{FF2B5EF4-FFF2-40B4-BE49-F238E27FC236}">
                  <a16:creationId xmlns:a16="http://schemas.microsoft.com/office/drawing/2014/main" id="{126CACBB-6626-3F18-BDBA-0DF21B25B916}"/>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8" name="椭圆 1727">
              <a:extLst>
                <a:ext uri="{FF2B5EF4-FFF2-40B4-BE49-F238E27FC236}">
                  <a16:creationId xmlns:a16="http://schemas.microsoft.com/office/drawing/2014/main" id="{F8F5D69A-5C91-FCAD-2639-AE3A5A2BDD28}"/>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9" name="椭圆 1728">
              <a:extLst>
                <a:ext uri="{FF2B5EF4-FFF2-40B4-BE49-F238E27FC236}">
                  <a16:creationId xmlns:a16="http://schemas.microsoft.com/office/drawing/2014/main" id="{45A03220-7FC9-C42E-4AA5-C87824BF7958}"/>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0" name="椭圆 1729">
              <a:extLst>
                <a:ext uri="{FF2B5EF4-FFF2-40B4-BE49-F238E27FC236}">
                  <a16:creationId xmlns:a16="http://schemas.microsoft.com/office/drawing/2014/main" id="{C49793F4-218C-63EF-C5C6-CC878E30841D}"/>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1" name="椭圆 1730">
              <a:extLst>
                <a:ext uri="{FF2B5EF4-FFF2-40B4-BE49-F238E27FC236}">
                  <a16:creationId xmlns:a16="http://schemas.microsoft.com/office/drawing/2014/main" id="{452540FC-A341-54E1-5BDC-4A66640077A0}"/>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2" name="直线箭头连接符 1731">
              <a:extLst>
                <a:ext uri="{FF2B5EF4-FFF2-40B4-BE49-F238E27FC236}">
                  <a16:creationId xmlns:a16="http://schemas.microsoft.com/office/drawing/2014/main" id="{1E512D13-BAB6-E405-18DE-DC895857C91D}"/>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3" name="直线箭头连接符 1732">
              <a:extLst>
                <a:ext uri="{FF2B5EF4-FFF2-40B4-BE49-F238E27FC236}">
                  <a16:creationId xmlns:a16="http://schemas.microsoft.com/office/drawing/2014/main" id="{F6A81978-8BCB-4EAA-DD85-9684E4ADC9D1}"/>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4" name="直线箭头连接符 1733">
              <a:extLst>
                <a:ext uri="{FF2B5EF4-FFF2-40B4-BE49-F238E27FC236}">
                  <a16:creationId xmlns:a16="http://schemas.microsoft.com/office/drawing/2014/main" id="{8C1F50D7-1388-62BF-C526-D26CC667F68C}"/>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5" name="直线箭头连接符 1734">
              <a:extLst>
                <a:ext uri="{FF2B5EF4-FFF2-40B4-BE49-F238E27FC236}">
                  <a16:creationId xmlns:a16="http://schemas.microsoft.com/office/drawing/2014/main" id="{34436C51-5914-D541-7D32-AA54015628B2}"/>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6" name="直线箭头连接符 1735">
              <a:extLst>
                <a:ext uri="{FF2B5EF4-FFF2-40B4-BE49-F238E27FC236}">
                  <a16:creationId xmlns:a16="http://schemas.microsoft.com/office/drawing/2014/main" id="{E6670160-0ECD-3FDF-337B-65F7EAB0A57D}"/>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7" name="直线箭头连接符 1736">
              <a:extLst>
                <a:ext uri="{FF2B5EF4-FFF2-40B4-BE49-F238E27FC236}">
                  <a16:creationId xmlns:a16="http://schemas.microsoft.com/office/drawing/2014/main" id="{64760197-0BAA-010E-5714-1443FEDB191F}"/>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8" name="直线箭头连接符 1737">
              <a:extLst>
                <a:ext uri="{FF2B5EF4-FFF2-40B4-BE49-F238E27FC236}">
                  <a16:creationId xmlns:a16="http://schemas.microsoft.com/office/drawing/2014/main" id="{9CAAFE03-3A6A-1CB2-FA9C-BBA0E70E6F93}"/>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9" name="直线箭头连接符 1738">
              <a:extLst>
                <a:ext uri="{FF2B5EF4-FFF2-40B4-BE49-F238E27FC236}">
                  <a16:creationId xmlns:a16="http://schemas.microsoft.com/office/drawing/2014/main" id="{A1F3CE38-14FD-8424-6C7D-1044EF8EEBA4}"/>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0" name="直线箭头连接符 1739">
              <a:extLst>
                <a:ext uri="{FF2B5EF4-FFF2-40B4-BE49-F238E27FC236}">
                  <a16:creationId xmlns:a16="http://schemas.microsoft.com/office/drawing/2014/main" id="{D911BDF6-EB93-891B-DCB0-676283C41BD5}"/>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1" name="直线箭头连接符 1740">
              <a:extLst>
                <a:ext uri="{FF2B5EF4-FFF2-40B4-BE49-F238E27FC236}">
                  <a16:creationId xmlns:a16="http://schemas.microsoft.com/office/drawing/2014/main" id="{84E18C8D-387D-DBD2-305C-8E4D4FC240AF}"/>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2" name="直线箭头连接符 1741">
              <a:extLst>
                <a:ext uri="{FF2B5EF4-FFF2-40B4-BE49-F238E27FC236}">
                  <a16:creationId xmlns:a16="http://schemas.microsoft.com/office/drawing/2014/main" id="{9247E78F-36C0-D209-BFFE-51993C8ADE4F}"/>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3" name="直线箭头连接符 1742">
              <a:extLst>
                <a:ext uri="{FF2B5EF4-FFF2-40B4-BE49-F238E27FC236}">
                  <a16:creationId xmlns:a16="http://schemas.microsoft.com/office/drawing/2014/main" id="{C24416B7-0B57-0B98-EC95-AA32DDEC94CD}"/>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4" name="直线箭头连接符 1743">
              <a:extLst>
                <a:ext uri="{FF2B5EF4-FFF2-40B4-BE49-F238E27FC236}">
                  <a16:creationId xmlns:a16="http://schemas.microsoft.com/office/drawing/2014/main" id="{A7F54EDD-F1EF-CDE7-6BCF-90ADA9DDE1DC}"/>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5" name="直线箭头连接符 1744">
              <a:extLst>
                <a:ext uri="{FF2B5EF4-FFF2-40B4-BE49-F238E27FC236}">
                  <a16:creationId xmlns:a16="http://schemas.microsoft.com/office/drawing/2014/main" id="{DB771DEB-A429-7FB8-BFBC-3A22F898E3CB}"/>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6" name="直线箭头连接符 1745">
              <a:extLst>
                <a:ext uri="{FF2B5EF4-FFF2-40B4-BE49-F238E27FC236}">
                  <a16:creationId xmlns:a16="http://schemas.microsoft.com/office/drawing/2014/main" id="{FA6E06FF-9F63-7899-7818-011F6A2FD5A5}"/>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7" name="直线箭头连接符 1746">
              <a:extLst>
                <a:ext uri="{FF2B5EF4-FFF2-40B4-BE49-F238E27FC236}">
                  <a16:creationId xmlns:a16="http://schemas.microsoft.com/office/drawing/2014/main" id="{663F0E6C-3E82-EA0E-6899-E7DE3A05C932}"/>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8" name="直线箭头连接符 1747">
              <a:extLst>
                <a:ext uri="{FF2B5EF4-FFF2-40B4-BE49-F238E27FC236}">
                  <a16:creationId xmlns:a16="http://schemas.microsoft.com/office/drawing/2014/main" id="{A240FE72-56D3-258B-9F88-12F51C21B32E}"/>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9" name="直线箭头连接符 1748">
              <a:extLst>
                <a:ext uri="{FF2B5EF4-FFF2-40B4-BE49-F238E27FC236}">
                  <a16:creationId xmlns:a16="http://schemas.microsoft.com/office/drawing/2014/main" id="{9DE0E31B-9E1F-F192-0F01-79D73A301D4B}"/>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0" name="直线箭头连接符 1749">
              <a:extLst>
                <a:ext uri="{FF2B5EF4-FFF2-40B4-BE49-F238E27FC236}">
                  <a16:creationId xmlns:a16="http://schemas.microsoft.com/office/drawing/2014/main" id="{D6DC8B47-6AB2-DD3C-72E1-BE3F19B144F2}"/>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1" name="直线箭头连接符 1750">
              <a:extLst>
                <a:ext uri="{FF2B5EF4-FFF2-40B4-BE49-F238E27FC236}">
                  <a16:creationId xmlns:a16="http://schemas.microsoft.com/office/drawing/2014/main" id="{287700B5-D570-7A7E-B66B-E1C7F65D05CA}"/>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2" name="直线箭头连接符 1751">
              <a:extLst>
                <a:ext uri="{FF2B5EF4-FFF2-40B4-BE49-F238E27FC236}">
                  <a16:creationId xmlns:a16="http://schemas.microsoft.com/office/drawing/2014/main" id="{995196A4-B84D-E0FC-2F90-354A3E9770D1}"/>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3" name="直线箭头连接符 1752">
              <a:extLst>
                <a:ext uri="{FF2B5EF4-FFF2-40B4-BE49-F238E27FC236}">
                  <a16:creationId xmlns:a16="http://schemas.microsoft.com/office/drawing/2014/main" id="{9A453B53-2BAF-FB76-CA60-79435982647F}"/>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4" name="直线箭头连接符 1753">
              <a:extLst>
                <a:ext uri="{FF2B5EF4-FFF2-40B4-BE49-F238E27FC236}">
                  <a16:creationId xmlns:a16="http://schemas.microsoft.com/office/drawing/2014/main" id="{5185F313-AC5E-0EB5-57EE-C3F0D57F2D2E}"/>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5" name="直线箭头连接符 1754">
              <a:extLst>
                <a:ext uri="{FF2B5EF4-FFF2-40B4-BE49-F238E27FC236}">
                  <a16:creationId xmlns:a16="http://schemas.microsoft.com/office/drawing/2014/main" id="{67618144-850A-7C3A-1A18-4713846A5C35}"/>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6" name="直线箭头连接符 1755">
              <a:extLst>
                <a:ext uri="{FF2B5EF4-FFF2-40B4-BE49-F238E27FC236}">
                  <a16:creationId xmlns:a16="http://schemas.microsoft.com/office/drawing/2014/main" id="{6AEEBDCE-A639-4A33-3B76-8AA7E18A4355}"/>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7" name="直线箭头连接符 1756">
              <a:extLst>
                <a:ext uri="{FF2B5EF4-FFF2-40B4-BE49-F238E27FC236}">
                  <a16:creationId xmlns:a16="http://schemas.microsoft.com/office/drawing/2014/main" id="{8C35CBB5-491E-860E-CA7B-E9702AFDE9E4}"/>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8" name="直线箭头连接符 1757">
              <a:extLst>
                <a:ext uri="{FF2B5EF4-FFF2-40B4-BE49-F238E27FC236}">
                  <a16:creationId xmlns:a16="http://schemas.microsoft.com/office/drawing/2014/main" id="{E624A8A9-5D4E-8810-36C0-D58A179E41B8}"/>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9" name="直线箭头连接符 1758">
              <a:extLst>
                <a:ext uri="{FF2B5EF4-FFF2-40B4-BE49-F238E27FC236}">
                  <a16:creationId xmlns:a16="http://schemas.microsoft.com/office/drawing/2014/main" id="{15FC4198-FFF5-F666-7EAE-CCB66CA6B651}"/>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0" name="直线箭头连接符 1759">
              <a:extLst>
                <a:ext uri="{FF2B5EF4-FFF2-40B4-BE49-F238E27FC236}">
                  <a16:creationId xmlns:a16="http://schemas.microsoft.com/office/drawing/2014/main" id="{620B9DB9-1033-EAC8-A630-328631BE706E}"/>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1" name="直线箭头连接符 1760">
              <a:extLst>
                <a:ext uri="{FF2B5EF4-FFF2-40B4-BE49-F238E27FC236}">
                  <a16:creationId xmlns:a16="http://schemas.microsoft.com/office/drawing/2014/main" id="{708E1766-31A2-2E41-ADCB-767BD6298BFC}"/>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2" name="直线箭头连接符 1761">
              <a:extLst>
                <a:ext uri="{FF2B5EF4-FFF2-40B4-BE49-F238E27FC236}">
                  <a16:creationId xmlns:a16="http://schemas.microsoft.com/office/drawing/2014/main" id="{49B53871-AABE-5ECF-BD7A-44120A64B809}"/>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3" name="直线箭头连接符 1762">
              <a:extLst>
                <a:ext uri="{FF2B5EF4-FFF2-40B4-BE49-F238E27FC236}">
                  <a16:creationId xmlns:a16="http://schemas.microsoft.com/office/drawing/2014/main" id="{D0270198-7650-CEE5-2002-6354FFDE8415}"/>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4" name="直线箭头连接符 1763">
              <a:extLst>
                <a:ext uri="{FF2B5EF4-FFF2-40B4-BE49-F238E27FC236}">
                  <a16:creationId xmlns:a16="http://schemas.microsoft.com/office/drawing/2014/main" id="{14842C77-7AF5-F104-00A2-A792F4ECC1E8}"/>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5" name="任意形状 1764">
              <a:extLst>
                <a:ext uri="{FF2B5EF4-FFF2-40B4-BE49-F238E27FC236}">
                  <a16:creationId xmlns:a16="http://schemas.microsoft.com/office/drawing/2014/main" id="{6A7787EC-B9DA-2BCA-5FF2-E38DE5580ACC}"/>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6" name="任意形状 1765">
              <a:extLst>
                <a:ext uri="{FF2B5EF4-FFF2-40B4-BE49-F238E27FC236}">
                  <a16:creationId xmlns:a16="http://schemas.microsoft.com/office/drawing/2014/main" id="{890A999C-92FD-DBA1-4F84-C887939B0ABC}"/>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7" name="任意形状 1766">
              <a:extLst>
                <a:ext uri="{FF2B5EF4-FFF2-40B4-BE49-F238E27FC236}">
                  <a16:creationId xmlns:a16="http://schemas.microsoft.com/office/drawing/2014/main" id="{7A406AA8-7A1A-A319-5F93-CCA013A6942A}"/>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8" name="任意形状 1767">
              <a:extLst>
                <a:ext uri="{FF2B5EF4-FFF2-40B4-BE49-F238E27FC236}">
                  <a16:creationId xmlns:a16="http://schemas.microsoft.com/office/drawing/2014/main" id="{D2E9402A-454D-4BFE-D7EE-B9869A434A37}"/>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9" name="任意形状 1768">
              <a:extLst>
                <a:ext uri="{FF2B5EF4-FFF2-40B4-BE49-F238E27FC236}">
                  <a16:creationId xmlns:a16="http://schemas.microsoft.com/office/drawing/2014/main" id="{C8771C77-F1C6-19AF-766B-DCDDE99299A3}"/>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0" name="任意形状 1769">
              <a:extLst>
                <a:ext uri="{FF2B5EF4-FFF2-40B4-BE49-F238E27FC236}">
                  <a16:creationId xmlns:a16="http://schemas.microsoft.com/office/drawing/2014/main" id="{960AAAB8-6CA5-5589-19EE-4A0A121C0DAE}"/>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1" name="任意形状 1770">
              <a:extLst>
                <a:ext uri="{FF2B5EF4-FFF2-40B4-BE49-F238E27FC236}">
                  <a16:creationId xmlns:a16="http://schemas.microsoft.com/office/drawing/2014/main" id="{68396614-905F-4CA8-00F1-5A499A71A2C8}"/>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2" name="任意形状 1771">
              <a:extLst>
                <a:ext uri="{FF2B5EF4-FFF2-40B4-BE49-F238E27FC236}">
                  <a16:creationId xmlns:a16="http://schemas.microsoft.com/office/drawing/2014/main" id="{B4D01C16-D0F3-07E1-128B-D814E6B41FCB}"/>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3" name="任意形状 1772">
              <a:extLst>
                <a:ext uri="{FF2B5EF4-FFF2-40B4-BE49-F238E27FC236}">
                  <a16:creationId xmlns:a16="http://schemas.microsoft.com/office/drawing/2014/main" id="{B529B467-44A0-A572-D81A-05F81DB7A1EF}"/>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4" name="任意形状 1773">
              <a:extLst>
                <a:ext uri="{FF2B5EF4-FFF2-40B4-BE49-F238E27FC236}">
                  <a16:creationId xmlns:a16="http://schemas.microsoft.com/office/drawing/2014/main" id="{1EEDB0D7-CB4C-70EC-6065-15D9D3B38CD5}"/>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5" name="任意形状 1774">
              <a:extLst>
                <a:ext uri="{FF2B5EF4-FFF2-40B4-BE49-F238E27FC236}">
                  <a16:creationId xmlns:a16="http://schemas.microsoft.com/office/drawing/2014/main" id="{CC302ACB-DB77-1A42-55A4-D7FB738CED26}"/>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6" name="任意形状 1775">
              <a:extLst>
                <a:ext uri="{FF2B5EF4-FFF2-40B4-BE49-F238E27FC236}">
                  <a16:creationId xmlns:a16="http://schemas.microsoft.com/office/drawing/2014/main" id="{4BF56D35-FE80-855F-419C-2F0803A26E09}"/>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7" name="任意形状 1776">
              <a:extLst>
                <a:ext uri="{FF2B5EF4-FFF2-40B4-BE49-F238E27FC236}">
                  <a16:creationId xmlns:a16="http://schemas.microsoft.com/office/drawing/2014/main" id="{24CAA35E-DD27-CD0B-F049-6B2DA160B408}"/>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8" name="任意形状 1777">
              <a:extLst>
                <a:ext uri="{FF2B5EF4-FFF2-40B4-BE49-F238E27FC236}">
                  <a16:creationId xmlns:a16="http://schemas.microsoft.com/office/drawing/2014/main" id="{78799BD1-11E0-6D30-3F47-E59606A25416}"/>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9" name="任意形状 1778">
              <a:extLst>
                <a:ext uri="{FF2B5EF4-FFF2-40B4-BE49-F238E27FC236}">
                  <a16:creationId xmlns:a16="http://schemas.microsoft.com/office/drawing/2014/main" id="{55C832CD-B8DB-0CCA-8635-C58910960D6F}"/>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0" name="任意形状 1779">
              <a:extLst>
                <a:ext uri="{FF2B5EF4-FFF2-40B4-BE49-F238E27FC236}">
                  <a16:creationId xmlns:a16="http://schemas.microsoft.com/office/drawing/2014/main" id="{1E46FCD6-F98D-7A3B-BB18-B7411080DDEB}"/>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1" name="任意形状 1780">
              <a:extLst>
                <a:ext uri="{FF2B5EF4-FFF2-40B4-BE49-F238E27FC236}">
                  <a16:creationId xmlns:a16="http://schemas.microsoft.com/office/drawing/2014/main" id="{8A6521D7-FD2F-D8F0-010F-2DAA09269951}"/>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2" name="任意形状 1781">
              <a:extLst>
                <a:ext uri="{FF2B5EF4-FFF2-40B4-BE49-F238E27FC236}">
                  <a16:creationId xmlns:a16="http://schemas.microsoft.com/office/drawing/2014/main" id="{7E0CBDFB-4992-E83C-E330-23D92E89A319}"/>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3" name="任意形状 1782">
              <a:extLst>
                <a:ext uri="{FF2B5EF4-FFF2-40B4-BE49-F238E27FC236}">
                  <a16:creationId xmlns:a16="http://schemas.microsoft.com/office/drawing/2014/main" id="{1F6B75F7-98B1-2050-6C77-1EF8569476F4}"/>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84" name="直线箭头连接符 1783">
              <a:extLst>
                <a:ext uri="{FF2B5EF4-FFF2-40B4-BE49-F238E27FC236}">
                  <a16:creationId xmlns:a16="http://schemas.microsoft.com/office/drawing/2014/main" id="{37C9A4AE-7D82-0413-4344-77F5E4FAA8AB}"/>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5" name="直线箭头连接符 1784">
              <a:extLst>
                <a:ext uri="{FF2B5EF4-FFF2-40B4-BE49-F238E27FC236}">
                  <a16:creationId xmlns:a16="http://schemas.microsoft.com/office/drawing/2014/main" id="{A66EE758-58DF-5B0A-40EA-BA060B86989C}"/>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6" name="直线箭头连接符 1785">
              <a:extLst>
                <a:ext uri="{FF2B5EF4-FFF2-40B4-BE49-F238E27FC236}">
                  <a16:creationId xmlns:a16="http://schemas.microsoft.com/office/drawing/2014/main" id="{9F6F3D70-41DE-429A-1ADA-20D6682F5C2B}"/>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7" name="直线箭头连接符 1786">
              <a:extLst>
                <a:ext uri="{FF2B5EF4-FFF2-40B4-BE49-F238E27FC236}">
                  <a16:creationId xmlns:a16="http://schemas.microsoft.com/office/drawing/2014/main" id="{ABBD5FE7-2C43-BC51-D9C0-FBC91CCEFC97}"/>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8" name="直线箭头连接符 1787">
              <a:extLst>
                <a:ext uri="{FF2B5EF4-FFF2-40B4-BE49-F238E27FC236}">
                  <a16:creationId xmlns:a16="http://schemas.microsoft.com/office/drawing/2014/main" id="{8C5D6D37-942D-31F2-90ED-B7ABD2F33936}"/>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9" name="直线箭头连接符 1788">
              <a:extLst>
                <a:ext uri="{FF2B5EF4-FFF2-40B4-BE49-F238E27FC236}">
                  <a16:creationId xmlns:a16="http://schemas.microsoft.com/office/drawing/2014/main" id="{E3B1D275-5B04-878D-15E5-670708B13A1C}"/>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0" name="直线箭头连接符 1789">
              <a:extLst>
                <a:ext uri="{FF2B5EF4-FFF2-40B4-BE49-F238E27FC236}">
                  <a16:creationId xmlns:a16="http://schemas.microsoft.com/office/drawing/2014/main" id="{A2CDB89B-D226-4669-1F83-65CD6FFC305F}"/>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1" name="直线箭头连接符 1790">
              <a:extLst>
                <a:ext uri="{FF2B5EF4-FFF2-40B4-BE49-F238E27FC236}">
                  <a16:creationId xmlns:a16="http://schemas.microsoft.com/office/drawing/2014/main" id="{EDC97917-0F2F-85CF-0060-706B99E7B14C}"/>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2" name="直线箭头连接符 1791">
              <a:extLst>
                <a:ext uri="{FF2B5EF4-FFF2-40B4-BE49-F238E27FC236}">
                  <a16:creationId xmlns:a16="http://schemas.microsoft.com/office/drawing/2014/main" id="{4F719156-B445-33D9-E47C-CDE155AACF04}"/>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3" name="直线箭头连接符 1792">
              <a:extLst>
                <a:ext uri="{FF2B5EF4-FFF2-40B4-BE49-F238E27FC236}">
                  <a16:creationId xmlns:a16="http://schemas.microsoft.com/office/drawing/2014/main" id="{87DEA1B4-0B90-CF60-E8B5-C68607764B37}"/>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4" name="直线箭头连接符 1793">
              <a:extLst>
                <a:ext uri="{FF2B5EF4-FFF2-40B4-BE49-F238E27FC236}">
                  <a16:creationId xmlns:a16="http://schemas.microsoft.com/office/drawing/2014/main" id="{6AA3EF0A-E4FF-695A-BF13-9634D43BAF33}"/>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5" name="直线箭头连接符 1794">
              <a:extLst>
                <a:ext uri="{FF2B5EF4-FFF2-40B4-BE49-F238E27FC236}">
                  <a16:creationId xmlns:a16="http://schemas.microsoft.com/office/drawing/2014/main" id="{DD7EE556-6BDD-BE6D-DFB1-AA7A6DDD688E}"/>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6" name="直线箭头连接符 1795">
              <a:extLst>
                <a:ext uri="{FF2B5EF4-FFF2-40B4-BE49-F238E27FC236}">
                  <a16:creationId xmlns:a16="http://schemas.microsoft.com/office/drawing/2014/main" id="{F39377AA-D1A3-E44C-989A-C52D7C6D9070}"/>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7" name="直线箭头连接符 1796">
              <a:extLst>
                <a:ext uri="{FF2B5EF4-FFF2-40B4-BE49-F238E27FC236}">
                  <a16:creationId xmlns:a16="http://schemas.microsoft.com/office/drawing/2014/main" id="{66FAFCF2-D5A8-DE9A-765E-B5F261AC0A82}"/>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8" name="直线箭头连接符 1797">
              <a:extLst>
                <a:ext uri="{FF2B5EF4-FFF2-40B4-BE49-F238E27FC236}">
                  <a16:creationId xmlns:a16="http://schemas.microsoft.com/office/drawing/2014/main" id="{ACE1415F-5BB3-1619-B005-7E5BF5F8F2AE}"/>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9" name="直线箭头连接符 1798">
              <a:extLst>
                <a:ext uri="{FF2B5EF4-FFF2-40B4-BE49-F238E27FC236}">
                  <a16:creationId xmlns:a16="http://schemas.microsoft.com/office/drawing/2014/main" id="{8BB08CD0-0C6E-6D56-9444-A69A0D82B7A7}"/>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0" name="直线箭头连接符 1799">
              <a:extLst>
                <a:ext uri="{FF2B5EF4-FFF2-40B4-BE49-F238E27FC236}">
                  <a16:creationId xmlns:a16="http://schemas.microsoft.com/office/drawing/2014/main" id="{99718D56-4D6E-D0F9-0B41-C96BDC2F83C4}"/>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1" name="直线箭头连接符 1800">
              <a:extLst>
                <a:ext uri="{FF2B5EF4-FFF2-40B4-BE49-F238E27FC236}">
                  <a16:creationId xmlns:a16="http://schemas.microsoft.com/office/drawing/2014/main" id="{7DA3C688-22CA-F241-2067-B00DD1A0C88B}"/>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2" name="直线箭头连接符 1801">
              <a:extLst>
                <a:ext uri="{FF2B5EF4-FFF2-40B4-BE49-F238E27FC236}">
                  <a16:creationId xmlns:a16="http://schemas.microsoft.com/office/drawing/2014/main" id="{1E7D8BCB-5A4D-7454-1D26-B916DCE7EF73}"/>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3" name="直线箭头连接符 1802">
              <a:extLst>
                <a:ext uri="{FF2B5EF4-FFF2-40B4-BE49-F238E27FC236}">
                  <a16:creationId xmlns:a16="http://schemas.microsoft.com/office/drawing/2014/main" id="{3231285D-57F5-5353-D6DB-5F970FB1C318}"/>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4" name="直线箭头连接符 1803">
              <a:extLst>
                <a:ext uri="{FF2B5EF4-FFF2-40B4-BE49-F238E27FC236}">
                  <a16:creationId xmlns:a16="http://schemas.microsoft.com/office/drawing/2014/main" id="{152CE9EA-EAFB-0651-D1EC-0F82066DACFF}"/>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5" name="直线箭头连接符 1804">
              <a:extLst>
                <a:ext uri="{FF2B5EF4-FFF2-40B4-BE49-F238E27FC236}">
                  <a16:creationId xmlns:a16="http://schemas.microsoft.com/office/drawing/2014/main" id="{E7C4FBD9-298A-25B0-0EAB-B8BC712F45C9}"/>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6" name="直线箭头连接符 1805">
              <a:extLst>
                <a:ext uri="{FF2B5EF4-FFF2-40B4-BE49-F238E27FC236}">
                  <a16:creationId xmlns:a16="http://schemas.microsoft.com/office/drawing/2014/main" id="{B704EAD8-A1B7-08C2-5D02-2978E6FB1F5B}"/>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7" name="直线箭头连接符 1806">
              <a:extLst>
                <a:ext uri="{FF2B5EF4-FFF2-40B4-BE49-F238E27FC236}">
                  <a16:creationId xmlns:a16="http://schemas.microsoft.com/office/drawing/2014/main" id="{D4945905-D6F9-DCB8-3F0C-31EED6BC0F4E}"/>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8" name="直线箭头连接符 1807">
              <a:extLst>
                <a:ext uri="{FF2B5EF4-FFF2-40B4-BE49-F238E27FC236}">
                  <a16:creationId xmlns:a16="http://schemas.microsoft.com/office/drawing/2014/main" id="{2FD2AB67-5AE5-029E-920B-22ADED49919B}"/>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9" name="直线箭头连接符 1808">
              <a:extLst>
                <a:ext uri="{FF2B5EF4-FFF2-40B4-BE49-F238E27FC236}">
                  <a16:creationId xmlns:a16="http://schemas.microsoft.com/office/drawing/2014/main" id="{0557BCA8-3581-C575-88F8-6E2E0D74CBA9}"/>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0" name="直线箭头连接符 1809">
              <a:extLst>
                <a:ext uri="{FF2B5EF4-FFF2-40B4-BE49-F238E27FC236}">
                  <a16:creationId xmlns:a16="http://schemas.microsoft.com/office/drawing/2014/main" id="{B8D76742-41EB-82E8-0796-C5EC69840C87}"/>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1" name="直线箭头连接符 1810">
              <a:extLst>
                <a:ext uri="{FF2B5EF4-FFF2-40B4-BE49-F238E27FC236}">
                  <a16:creationId xmlns:a16="http://schemas.microsoft.com/office/drawing/2014/main" id="{21B3FFEA-E234-3431-1ACD-8B2A6F1D4499}"/>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2" name="直线箭头连接符 1811">
              <a:extLst>
                <a:ext uri="{FF2B5EF4-FFF2-40B4-BE49-F238E27FC236}">
                  <a16:creationId xmlns:a16="http://schemas.microsoft.com/office/drawing/2014/main" id="{EBD3641D-1ABD-072B-6ECA-9542CD18E879}"/>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3" name="直线箭头连接符 1812">
              <a:extLst>
                <a:ext uri="{FF2B5EF4-FFF2-40B4-BE49-F238E27FC236}">
                  <a16:creationId xmlns:a16="http://schemas.microsoft.com/office/drawing/2014/main" id="{31F31EBD-8001-91C7-597D-18A3A4F7E46E}"/>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4" name="直线箭头连接符 1813">
              <a:extLst>
                <a:ext uri="{FF2B5EF4-FFF2-40B4-BE49-F238E27FC236}">
                  <a16:creationId xmlns:a16="http://schemas.microsoft.com/office/drawing/2014/main" id="{CB0D1BA1-BD9C-4D26-648B-C4D86D9D2F4B}"/>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5" name="直线箭头连接符 1814">
              <a:extLst>
                <a:ext uri="{FF2B5EF4-FFF2-40B4-BE49-F238E27FC236}">
                  <a16:creationId xmlns:a16="http://schemas.microsoft.com/office/drawing/2014/main" id="{B6CEE1C2-B1B5-EFF5-7C09-CDD9C70CF179}"/>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6" name="直线箭头连接符 1815">
              <a:extLst>
                <a:ext uri="{FF2B5EF4-FFF2-40B4-BE49-F238E27FC236}">
                  <a16:creationId xmlns:a16="http://schemas.microsoft.com/office/drawing/2014/main" id="{F9D12D44-A3DD-43A7-D392-D3E38C5C1029}"/>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7" name="任意形状 1816">
              <a:extLst>
                <a:ext uri="{FF2B5EF4-FFF2-40B4-BE49-F238E27FC236}">
                  <a16:creationId xmlns:a16="http://schemas.microsoft.com/office/drawing/2014/main" id="{8F8EBAA1-D9B4-4FFF-2E96-0E578A89801F}"/>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8" name="任意形状 1817">
              <a:extLst>
                <a:ext uri="{FF2B5EF4-FFF2-40B4-BE49-F238E27FC236}">
                  <a16:creationId xmlns:a16="http://schemas.microsoft.com/office/drawing/2014/main" id="{CAB8280B-E415-7CDD-DED3-C39C2257C305}"/>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9" name="任意形状 1818">
              <a:extLst>
                <a:ext uri="{FF2B5EF4-FFF2-40B4-BE49-F238E27FC236}">
                  <a16:creationId xmlns:a16="http://schemas.microsoft.com/office/drawing/2014/main" id="{05EDB268-EF75-A549-6DF7-3BCD196F8515}"/>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0" name="任意形状 1819">
              <a:extLst>
                <a:ext uri="{FF2B5EF4-FFF2-40B4-BE49-F238E27FC236}">
                  <a16:creationId xmlns:a16="http://schemas.microsoft.com/office/drawing/2014/main" id="{F7CD62E4-6146-8486-9303-7CC210E28857}"/>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1" name="任意形状 1820">
              <a:extLst>
                <a:ext uri="{FF2B5EF4-FFF2-40B4-BE49-F238E27FC236}">
                  <a16:creationId xmlns:a16="http://schemas.microsoft.com/office/drawing/2014/main" id="{02C64E7A-F54D-AAF8-B355-5E87518A3032}"/>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2" name="任意形状 1821">
              <a:extLst>
                <a:ext uri="{FF2B5EF4-FFF2-40B4-BE49-F238E27FC236}">
                  <a16:creationId xmlns:a16="http://schemas.microsoft.com/office/drawing/2014/main" id="{7D9271DD-6D14-1E44-B905-96A9F10B6163}"/>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3" name="任意形状 1822">
              <a:extLst>
                <a:ext uri="{FF2B5EF4-FFF2-40B4-BE49-F238E27FC236}">
                  <a16:creationId xmlns:a16="http://schemas.microsoft.com/office/drawing/2014/main" id="{4DE5A198-470D-C693-9D33-DA7B322E8F63}"/>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4" name="任意形状 1823">
              <a:extLst>
                <a:ext uri="{FF2B5EF4-FFF2-40B4-BE49-F238E27FC236}">
                  <a16:creationId xmlns:a16="http://schemas.microsoft.com/office/drawing/2014/main" id="{EF81FB05-6417-EFFF-44DF-A6CB55218E65}"/>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5" name="任意形状 1824">
              <a:extLst>
                <a:ext uri="{FF2B5EF4-FFF2-40B4-BE49-F238E27FC236}">
                  <a16:creationId xmlns:a16="http://schemas.microsoft.com/office/drawing/2014/main" id="{B5D71184-E389-3EB4-5B73-2772A12BDE7F}"/>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6" name="任意形状 1825">
              <a:extLst>
                <a:ext uri="{FF2B5EF4-FFF2-40B4-BE49-F238E27FC236}">
                  <a16:creationId xmlns:a16="http://schemas.microsoft.com/office/drawing/2014/main" id="{9BC859DC-154F-2BFD-2C30-8A2AAB7017D5}"/>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7" name="任意形状 1826">
              <a:extLst>
                <a:ext uri="{FF2B5EF4-FFF2-40B4-BE49-F238E27FC236}">
                  <a16:creationId xmlns:a16="http://schemas.microsoft.com/office/drawing/2014/main" id="{E6FFA4F8-5B81-F65B-F896-F60B6E0CA878}"/>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8" name="任意形状 1827">
              <a:extLst>
                <a:ext uri="{FF2B5EF4-FFF2-40B4-BE49-F238E27FC236}">
                  <a16:creationId xmlns:a16="http://schemas.microsoft.com/office/drawing/2014/main" id="{7F56FC4D-BFB7-B14D-5FEA-F9FBC68C5E55}"/>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9" name="椭圆 1828">
              <a:extLst>
                <a:ext uri="{FF2B5EF4-FFF2-40B4-BE49-F238E27FC236}">
                  <a16:creationId xmlns:a16="http://schemas.microsoft.com/office/drawing/2014/main" id="{EF759595-D855-417E-BB44-447CB4BD27D9}"/>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0" name="椭圆 1829">
              <a:extLst>
                <a:ext uri="{FF2B5EF4-FFF2-40B4-BE49-F238E27FC236}">
                  <a16:creationId xmlns:a16="http://schemas.microsoft.com/office/drawing/2014/main" id="{146F80CF-BD12-1A8C-AD55-4A9AA01A10F1}"/>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1" name="椭圆 1830">
              <a:extLst>
                <a:ext uri="{FF2B5EF4-FFF2-40B4-BE49-F238E27FC236}">
                  <a16:creationId xmlns:a16="http://schemas.microsoft.com/office/drawing/2014/main" id="{0203E19E-0CCA-ABBE-9658-89F50ECB2A27}"/>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2" name="椭圆 1831">
              <a:extLst>
                <a:ext uri="{FF2B5EF4-FFF2-40B4-BE49-F238E27FC236}">
                  <a16:creationId xmlns:a16="http://schemas.microsoft.com/office/drawing/2014/main" id="{E863A509-F7DA-891D-35C8-30796E5CB877}"/>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3" name="椭圆 1832">
              <a:extLst>
                <a:ext uri="{FF2B5EF4-FFF2-40B4-BE49-F238E27FC236}">
                  <a16:creationId xmlns:a16="http://schemas.microsoft.com/office/drawing/2014/main" id="{6CBF15B5-B122-5AD5-A63F-9EC185405B67}"/>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4" name="椭圆 1833">
              <a:extLst>
                <a:ext uri="{FF2B5EF4-FFF2-40B4-BE49-F238E27FC236}">
                  <a16:creationId xmlns:a16="http://schemas.microsoft.com/office/drawing/2014/main" id="{1BBB79B5-549E-9FF3-5D05-5F72282FB5AC}"/>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5" name="椭圆 1834">
              <a:extLst>
                <a:ext uri="{FF2B5EF4-FFF2-40B4-BE49-F238E27FC236}">
                  <a16:creationId xmlns:a16="http://schemas.microsoft.com/office/drawing/2014/main" id="{93F56F00-90C9-85B0-8D4E-712A24651D35}"/>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6" name="椭圆 1835">
              <a:extLst>
                <a:ext uri="{FF2B5EF4-FFF2-40B4-BE49-F238E27FC236}">
                  <a16:creationId xmlns:a16="http://schemas.microsoft.com/office/drawing/2014/main" id="{08D6FCEF-7FD8-883B-5C76-D0906B3C786D}"/>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7" name="椭圆 1836">
              <a:extLst>
                <a:ext uri="{FF2B5EF4-FFF2-40B4-BE49-F238E27FC236}">
                  <a16:creationId xmlns:a16="http://schemas.microsoft.com/office/drawing/2014/main" id="{1016FDE4-E816-1435-21F4-7963FB2FD66B}"/>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8" name="椭圆 1837">
              <a:extLst>
                <a:ext uri="{FF2B5EF4-FFF2-40B4-BE49-F238E27FC236}">
                  <a16:creationId xmlns:a16="http://schemas.microsoft.com/office/drawing/2014/main" id="{DC7C1187-8802-88BC-FEBC-3A039FDDAFD5}"/>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9" name="椭圆 1838">
              <a:extLst>
                <a:ext uri="{FF2B5EF4-FFF2-40B4-BE49-F238E27FC236}">
                  <a16:creationId xmlns:a16="http://schemas.microsoft.com/office/drawing/2014/main" id="{C79DE66E-5E4B-3D9A-9792-74E537B3145B}"/>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0" name="椭圆 1839">
              <a:extLst>
                <a:ext uri="{FF2B5EF4-FFF2-40B4-BE49-F238E27FC236}">
                  <a16:creationId xmlns:a16="http://schemas.microsoft.com/office/drawing/2014/main" id="{F9E6A04C-1CC9-B12D-037C-8DF9C6EDDC5D}"/>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41" name="圆角矩形 1840">
            <a:extLst>
              <a:ext uri="{FF2B5EF4-FFF2-40B4-BE49-F238E27FC236}">
                <a16:creationId xmlns:a16="http://schemas.microsoft.com/office/drawing/2014/main" id="{8B6F38E5-5F24-074F-D96F-62972BA366FE}"/>
              </a:ext>
            </a:extLst>
          </p:cNvPr>
          <p:cNvSpPr/>
          <p:nvPr/>
        </p:nvSpPr>
        <p:spPr>
          <a:xfrm>
            <a:off x="8524696" y="1632419"/>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42" name="直线箭头连接符 1841">
            <a:extLst>
              <a:ext uri="{FF2B5EF4-FFF2-40B4-BE49-F238E27FC236}">
                <a16:creationId xmlns:a16="http://schemas.microsoft.com/office/drawing/2014/main" id="{183FBF45-5184-D3EA-E505-640E7CDB76DE}"/>
              </a:ext>
            </a:extLst>
          </p:cNvPr>
          <p:cNvCxnSpPr/>
          <p:nvPr/>
        </p:nvCxnSpPr>
        <p:spPr>
          <a:xfrm flipH="1" flipV="1">
            <a:off x="5803994" y="217149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 name="直线箭头连接符 1842">
            <a:extLst>
              <a:ext uri="{FF2B5EF4-FFF2-40B4-BE49-F238E27FC236}">
                <a16:creationId xmlns:a16="http://schemas.microsoft.com/office/drawing/2014/main" id="{2DC27170-A067-42AF-E414-56DEF4012E7E}"/>
              </a:ext>
            </a:extLst>
          </p:cNvPr>
          <p:cNvCxnSpPr/>
          <p:nvPr/>
        </p:nvCxnSpPr>
        <p:spPr>
          <a:xfrm>
            <a:off x="9134722" y="191298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 name="直线箭头连接符 1843">
            <a:extLst>
              <a:ext uri="{FF2B5EF4-FFF2-40B4-BE49-F238E27FC236}">
                <a16:creationId xmlns:a16="http://schemas.microsoft.com/office/drawing/2014/main" id="{996B9C72-4E8B-B272-D12E-2043D9D70A4D}"/>
              </a:ext>
            </a:extLst>
          </p:cNvPr>
          <p:cNvCxnSpPr/>
          <p:nvPr/>
        </p:nvCxnSpPr>
        <p:spPr>
          <a:xfrm>
            <a:off x="8222451" y="191298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5" name="直线箭头连接符 1844">
            <a:extLst>
              <a:ext uri="{FF2B5EF4-FFF2-40B4-BE49-F238E27FC236}">
                <a16:creationId xmlns:a16="http://schemas.microsoft.com/office/drawing/2014/main" id="{7C1E83AE-C368-FE91-9B69-35B6C8AE148D}"/>
              </a:ext>
            </a:extLst>
          </p:cNvPr>
          <p:cNvCxnSpPr/>
          <p:nvPr/>
        </p:nvCxnSpPr>
        <p:spPr>
          <a:xfrm>
            <a:off x="7315631" y="1922703"/>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6" name="文本框 1845">
            <a:extLst>
              <a:ext uri="{FF2B5EF4-FFF2-40B4-BE49-F238E27FC236}">
                <a16:creationId xmlns:a16="http://schemas.microsoft.com/office/drawing/2014/main" id="{1A3F33CC-C918-AE2A-2A49-65E669DEF6DA}"/>
              </a:ext>
            </a:extLst>
          </p:cNvPr>
          <p:cNvSpPr txBox="1"/>
          <p:nvPr/>
        </p:nvSpPr>
        <p:spPr>
          <a:xfrm>
            <a:off x="7399261" y="2829289"/>
            <a:ext cx="1004788"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847" name="文本框 1846">
            <a:extLst>
              <a:ext uri="{FF2B5EF4-FFF2-40B4-BE49-F238E27FC236}">
                <a16:creationId xmlns:a16="http://schemas.microsoft.com/office/drawing/2014/main" id="{03CB5B20-CC2E-7A8E-F480-E3D7394FA939}"/>
              </a:ext>
            </a:extLst>
          </p:cNvPr>
          <p:cNvSpPr txBox="1"/>
          <p:nvPr/>
        </p:nvSpPr>
        <p:spPr>
          <a:xfrm>
            <a:off x="8321371" y="2817556"/>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848" name="文本框 1847">
            <a:extLst>
              <a:ext uri="{FF2B5EF4-FFF2-40B4-BE49-F238E27FC236}">
                <a16:creationId xmlns:a16="http://schemas.microsoft.com/office/drawing/2014/main" id="{E650A661-8B4A-19B6-A245-B507FF71FEBC}"/>
              </a:ext>
            </a:extLst>
          </p:cNvPr>
          <p:cNvSpPr txBox="1"/>
          <p:nvPr/>
        </p:nvSpPr>
        <p:spPr>
          <a:xfrm>
            <a:off x="7409917" y="704638"/>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849" name="文本框 1848">
            <a:extLst>
              <a:ext uri="{FF2B5EF4-FFF2-40B4-BE49-F238E27FC236}">
                <a16:creationId xmlns:a16="http://schemas.microsoft.com/office/drawing/2014/main" id="{78728DA8-D791-0D4A-6FED-B3FF82AFEF66}"/>
              </a:ext>
            </a:extLst>
          </p:cNvPr>
          <p:cNvSpPr txBox="1"/>
          <p:nvPr/>
        </p:nvSpPr>
        <p:spPr>
          <a:xfrm>
            <a:off x="8332027" y="704638"/>
            <a:ext cx="1004788" cy="369332"/>
          </a:xfrm>
          <a:prstGeom prst="rect">
            <a:avLst/>
          </a:prstGeom>
          <a:noFill/>
        </p:spPr>
        <p:txBody>
          <a:bodyPr wrap="square" rtlCol="0">
            <a:spAutoFit/>
          </a:bodyPr>
          <a:lstStyle/>
          <a:p>
            <a:pPr algn="ctr"/>
            <a:r>
              <a:rPr kumimoji="1" lang="en-US" altLang="zh-CN" dirty="0"/>
              <a:t>this</a:t>
            </a:r>
            <a:endParaRPr kumimoji="1" lang="zh-CN" altLang="en-US" dirty="0"/>
          </a:p>
        </p:txBody>
      </p:sp>
      <p:sp>
        <p:nvSpPr>
          <p:cNvPr id="1850" name="文本框 1849">
            <a:extLst>
              <a:ext uri="{FF2B5EF4-FFF2-40B4-BE49-F238E27FC236}">
                <a16:creationId xmlns:a16="http://schemas.microsoft.com/office/drawing/2014/main" id="{330EE3CC-FDDE-4C93-B3FC-294D4DC9B351}"/>
              </a:ext>
            </a:extLst>
          </p:cNvPr>
          <p:cNvSpPr txBox="1"/>
          <p:nvPr/>
        </p:nvSpPr>
        <p:spPr>
          <a:xfrm>
            <a:off x="6434967" y="710179"/>
            <a:ext cx="1107586"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851" name="文本框 1850">
            <a:extLst>
              <a:ext uri="{FF2B5EF4-FFF2-40B4-BE49-F238E27FC236}">
                <a16:creationId xmlns:a16="http://schemas.microsoft.com/office/drawing/2014/main" id="{BE19D36B-EF8E-9066-950B-34688EB39587}"/>
              </a:ext>
            </a:extLst>
          </p:cNvPr>
          <p:cNvSpPr txBox="1"/>
          <p:nvPr/>
        </p:nvSpPr>
        <p:spPr>
          <a:xfrm>
            <a:off x="5451430" y="2861256"/>
            <a:ext cx="821722" cy="369332"/>
          </a:xfrm>
          <a:prstGeom prst="rect">
            <a:avLst/>
          </a:prstGeom>
          <a:noFill/>
        </p:spPr>
        <p:txBody>
          <a:bodyPr wrap="square" rtlCol="0">
            <a:spAutoFit/>
          </a:bodyPr>
          <a:lstStyle/>
          <a:p>
            <a:r>
              <a:rPr kumimoji="1" lang="en-US" altLang="zh-CN"/>
              <a:t>&lt;EOS&gt;</a:t>
            </a:r>
            <a:endParaRPr kumimoji="1" lang="zh-CN" altLang="en-US" dirty="0"/>
          </a:p>
        </p:txBody>
      </p:sp>
      <p:sp>
        <p:nvSpPr>
          <p:cNvPr id="1852" name="任意形状 1851">
            <a:extLst>
              <a:ext uri="{FF2B5EF4-FFF2-40B4-BE49-F238E27FC236}">
                <a16:creationId xmlns:a16="http://schemas.microsoft.com/office/drawing/2014/main" id="{5D196591-8494-2C74-B468-4FFE293C6DEC}"/>
              </a:ext>
            </a:extLst>
          </p:cNvPr>
          <p:cNvSpPr/>
          <p:nvPr/>
        </p:nvSpPr>
        <p:spPr>
          <a:xfrm>
            <a:off x="7939775" y="452935"/>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olid"/>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3" name="任意形状 1852">
            <a:extLst>
              <a:ext uri="{FF2B5EF4-FFF2-40B4-BE49-F238E27FC236}">
                <a16:creationId xmlns:a16="http://schemas.microsoft.com/office/drawing/2014/main" id="{584B2B39-CB1B-7019-9A82-C8376904D229}"/>
              </a:ext>
            </a:extLst>
          </p:cNvPr>
          <p:cNvSpPr/>
          <p:nvPr/>
        </p:nvSpPr>
        <p:spPr>
          <a:xfrm>
            <a:off x="6982631" y="450267"/>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66" name="内容占位符 7">
            <a:extLst>
              <a:ext uri="{FF2B5EF4-FFF2-40B4-BE49-F238E27FC236}">
                <a16:creationId xmlns:a16="http://schemas.microsoft.com/office/drawing/2014/main" id="{50F622B1-60F1-93F2-5FE0-A6CE7DAC92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7798" y="3860786"/>
            <a:ext cx="1367125" cy="651518"/>
          </a:xfrm>
          <a:prstGeom prst="rect">
            <a:avLst/>
          </a:prstGeom>
        </p:spPr>
      </p:pic>
      <p:sp>
        <p:nvSpPr>
          <p:cNvPr id="1867" name="任意形状 1866">
            <a:extLst>
              <a:ext uri="{FF2B5EF4-FFF2-40B4-BE49-F238E27FC236}">
                <a16:creationId xmlns:a16="http://schemas.microsoft.com/office/drawing/2014/main" id="{79D1B668-3B28-EF18-98DB-13C0D5E6F03E}"/>
              </a:ext>
            </a:extLst>
          </p:cNvPr>
          <p:cNvSpPr/>
          <p:nvPr/>
        </p:nvSpPr>
        <p:spPr>
          <a:xfrm>
            <a:off x="2080407" y="3171076"/>
            <a:ext cx="6291083" cy="993228"/>
          </a:xfrm>
          <a:custGeom>
            <a:avLst/>
            <a:gdLst>
              <a:gd name="connsiteX0" fmla="*/ 6291083 w 6291083"/>
              <a:gd name="connsiteY0" fmla="*/ 0 h 993228"/>
              <a:gd name="connsiteX1" fmla="*/ 6212255 w 6291083"/>
              <a:gd name="connsiteY1" fmla="*/ 331076 h 993228"/>
              <a:gd name="connsiteX2" fmla="*/ 5896945 w 6291083"/>
              <a:gd name="connsiteY2" fmla="*/ 457200 h 993228"/>
              <a:gd name="connsiteX3" fmla="*/ 4761827 w 6291083"/>
              <a:gd name="connsiteY3" fmla="*/ 488731 h 993228"/>
              <a:gd name="connsiteX4" fmla="*/ 678558 w 6291083"/>
              <a:gd name="connsiteY4" fmla="*/ 520262 h 993228"/>
              <a:gd name="connsiteX5" fmla="*/ 641 w 6291083"/>
              <a:gd name="connsiteY5" fmla="*/ 646387 h 993228"/>
              <a:gd name="connsiteX6" fmla="*/ 599731 w 6291083"/>
              <a:gd name="connsiteY6" fmla="*/ 930166 h 993228"/>
              <a:gd name="connsiteX7" fmla="*/ 1167289 w 6291083"/>
              <a:gd name="connsiteY7" fmla="*/ 993228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1083" h="993228">
                <a:moveTo>
                  <a:pt x="6291083" y="0"/>
                </a:moveTo>
                <a:cubicBezTo>
                  <a:pt x="6284514" y="127438"/>
                  <a:pt x="6277945" y="254876"/>
                  <a:pt x="6212255" y="331076"/>
                </a:cubicBezTo>
                <a:cubicBezTo>
                  <a:pt x="6146565" y="407276"/>
                  <a:pt x="6138683" y="430924"/>
                  <a:pt x="5896945" y="457200"/>
                </a:cubicBezTo>
                <a:cubicBezTo>
                  <a:pt x="5655207" y="483476"/>
                  <a:pt x="4761827" y="488731"/>
                  <a:pt x="4761827" y="488731"/>
                </a:cubicBezTo>
                <a:lnTo>
                  <a:pt x="678558" y="520262"/>
                </a:lnTo>
                <a:cubicBezTo>
                  <a:pt x="-114973" y="546538"/>
                  <a:pt x="13779" y="578070"/>
                  <a:pt x="641" y="646387"/>
                </a:cubicBezTo>
                <a:cubicBezTo>
                  <a:pt x="-12497" y="714704"/>
                  <a:pt x="405290" y="872359"/>
                  <a:pt x="599731" y="930166"/>
                </a:cubicBezTo>
                <a:cubicBezTo>
                  <a:pt x="794172" y="987973"/>
                  <a:pt x="1167289" y="993228"/>
                  <a:pt x="1167289" y="993228"/>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8" name="任意形状 1867">
            <a:extLst>
              <a:ext uri="{FF2B5EF4-FFF2-40B4-BE49-F238E27FC236}">
                <a16:creationId xmlns:a16="http://schemas.microsoft.com/office/drawing/2014/main" id="{F83F1E19-40BB-B35E-DC0A-91B17EFBAF1E}"/>
              </a:ext>
            </a:extLst>
          </p:cNvPr>
          <p:cNvSpPr/>
          <p:nvPr/>
        </p:nvSpPr>
        <p:spPr>
          <a:xfrm>
            <a:off x="4840014" y="4164304"/>
            <a:ext cx="1765738" cy="504496"/>
          </a:xfrm>
          <a:custGeom>
            <a:avLst/>
            <a:gdLst>
              <a:gd name="connsiteX0" fmla="*/ 0 w 1765738"/>
              <a:gd name="connsiteY0" fmla="*/ 0 h 504496"/>
              <a:gd name="connsiteX1" fmla="*/ 1150882 w 1765738"/>
              <a:gd name="connsiteY1" fmla="*/ 362607 h 504496"/>
              <a:gd name="connsiteX2" fmla="*/ 1765738 w 1765738"/>
              <a:gd name="connsiteY2" fmla="*/ 504496 h 504496"/>
            </a:gdLst>
            <a:ahLst/>
            <a:cxnLst>
              <a:cxn ang="0">
                <a:pos x="connsiteX0" y="connsiteY0"/>
              </a:cxn>
              <a:cxn ang="0">
                <a:pos x="connsiteX1" y="connsiteY1"/>
              </a:cxn>
              <a:cxn ang="0">
                <a:pos x="connsiteX2" y="connsiteY2"/>
              </a:cxn>
            </a:cxnLst>
            <a:rect l="l" t="t" r="r" b="b"/>
            <a:pathLst>
              <a:path w="1765738" h="504496">
                <a:moveTo>
                  <a:pt x="0" y="0"/>
                </a:moveTo>
                <a:cubicBezTo>
                  <a:pt x="428296" y="139262"/>
                  <a:pt x="856593" y="278524"/>
                  <a:pt x="1150882" y="362607"/>
                </a:cubicBezTo>
                <a:cubicBezTo>
                  <a:pt x="1445171" y="446690"/>
                  <a:pt x="1765738" y="504496"/>
                  <a:pt x="1765738" y="504496"/>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3" name="任意形状 1872">
            <a:extLst>
              <a:ext uri="{FF2B5EF4-FFF2-40B4-BE49-F238E27FC236}">
                <a16:creationId xmlns:a16="http://schemas.microsoft.com/office/drawing/2014/main" id="{11D959F8-101D-85C8-3057-B5B598B8A531}"/>
              </a:ext>
            </a:extLst>
          </p:cNvPr>
          <p:cNvSpPr/>
          <p:nvPr/>
        </p:nvSpPr>
        <p:spPr>
          <a:xfrm>
            <a:off x="7693572" y="2240911"/>
            <a:ext cx="416114" cy="1403131"/>
          </a:xfrm>
          <a:custGeom>
            <a:avLst/>
            <a:gdLst>
              <a:gd name="connsiteX0" fmla="*/ 331076 w 416114"/>
              <a:gd name="connsiteY0" fmla="*/ 0 h 1403131"/>
              <a:gd name="connsiteX1" fmla="*/ 394138 w 416114"/>
              <a:gd name="connsiteY1" fmla="*/ 1135117 h 1403131"/>
              <a:gd name="connsiteX2" fmla="*/ 0 w 416114"/>
              <a:gd name="connsiteY2" fmla="*/ 1403131 h 1403131"/>
            </a:gdLst>
            <a:ahLst/>
            <a:cxnLst>
              <a:cxn ang="0">
                <a:pos x="connsiteX0" y="connsiteY0"/>
              </a:cxn>
              <a:cxn ang="0">
                <a:pos x="connsiteX1" y="connsiteY1"/>
              </a:cxn>
              <a:cxn ang="0">
                <a:pos x="connsiteX2" y="connsiteY2"/>
              </a:cxn>
            </a:cxnLst>
            <a:rect l="l" t="t" r="r" b="b"/>
            <a:pathLst>
              <a:path w="416114" h="1403131">
                <a:moveTo>
                  <a:pt x="331076" y="0"/>
                </a:moveTo>
                <a:cubicBezTo>
                  <a:pt x="390196" y="450631"/>
                  <a:pt x="449317" y="901262"/>
                  <a:pt x="394138" y="1135117"/>
                </a:cubicBezTo>
                <a:cubicBezTo>
                  <a:pt x="338959" y="1368972"/>
                  <a:pt x="0" y="1403131"/>
                  <a:pt x="0" y="1403131"/>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4" name="文本框 1873">
            <a:extLst>
              <a:ext uri="{FF2B5EF4-FFF2-40B4-BE49-F238E27FC236}">
                <a16:creationId xmlns:a16="http://schemas.microsoft.com/office/drawing/2014/main" id="{9108DABE-36D2-A16A-95C4-A0448922A7AB}"/>
              </a:ext>
            </a:extLst>
          </p:cNvPr>
          <p:cNvSpPr txBox="1"/>
          <p:nvPr/>
        </p:nvSpPr>
        <p:spPr>
          <a:xfrm>
            <a:off x="10591412" y="4494215"/>
            <a:ext cx="884011" cy="369332"/>
          </a:xfrm>
          <a:prstGeom prst="rect">
            <a:avLst/>
          </a:prstGeom>
          <a:noFill/>
        </p:spPr>
        <p:txBody>
          <a:bodyPr wrap="square" rtlCol="0">
            <a:spAutoFit/>
          </a:bodyPr>
          <a:lstStyle/>
          <a:p>
            <a:r>
              <a:rPr kumimoji="1" lang="en-US" altLang="zh-CN" dirty="0"/>
              <a:t>N:1</a:t>
            </a:r>
            <a:endParaRPr kumimoji="1" lang="zh-CN" altLang="en-US" dirty="0"/>
          </a:p>
        </p:txBody>
      </p:sp>
    </p:spTree>
    <p:extLst>
      <p:ext uri="{BB962C8B-B14F-4D97-AF65-F5344CB8AC3E}">
        <p14:creationId xmlns:p14="http://schemas.microsoft.com/office/powerpoint/2010/main" val="419417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Mechanism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6825BE2-A9DE-A878-1A88-FE24230DC959}"/>
              </a:ext>
            </a:extLst>
          </p:cNvPr>
          <p:cNvSpPr/>
          <p:nvPr/>
        </p:nvSpPr>
        <p:spPr>
          <a:xfrm>
            <a:off x="6830041" y="474210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0AC2DF62-0D1F-4C16-3C5C-185436AC7AE6}"/>
              </a:ext>
            </a:extLst>
          </p:cNvPr>
          <p:cNvSpPr/>
          <p:nvPr/>
        </p:nvSpPr>
        <p:spPr>
          <a:xfrm>
            <a:off x="7097670" y="4742106"/>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2" name="矩形 691">
            <a:extLst>
              <a:ext uri="{FF2B5EF4-FFF2-40B4-BE49-F238E27FC236}">
                <a16:creationId xmlns:a16="http://schemas.microsoft.com/office/drawing/2014/main" id="{92EF5A80-9E5A-6011-8F19-A0CC32473E3A}"/>
              </a:ext>
            </a:extLst>
          </p:cNvPr>
          <p:cNvSpPr/>
          <p:nvPr/>
        </p:nvSpPr>
        <p:spPr>
          <a:xfrm>
            <a:off x="7365299" y="4742106"/>
            <a:ext cx="267629" cy="2787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3" name="矩形 692">
            <a:extLst>
              <a:ext uri="{FF2B5EF4-FFF2-40B4-BE49-F238E27FC236}">
                <a16:creationId xmlns:a16="http://schemas.microsoft.com/office/drawing/2014/main" id="{7EFDB7D7-1573-6F39-ADB6-A7FAA8013D60}"/>
              </a:ext>
            </a:extLst>
          </p:cNvPr>
          <p:cNvSpPr/>
          <p:nvPr/>
        </p:nvSpPr>
        <p:spPr>
          <a:xfrm>
            <a:off x="7632928" y="4742106"/>
            <a:ext cx="267629" cy="2787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4" name="矩形 693">
            <a:extLst>
              <a:ext uri="{FF2B5EF4-FFF2-40B4-BE49-F238E27FC236}">
                <a16:creationId xmlns:a16="http://schemas.microsoft.com/office/drawing/2014/main" id="{3DAA0A55-2658-C1C5-3A53-986A19A5E9F5}"/>
              </a:ext>
            </a:extLst>
          </p:cNvPr>
          <p:cNvSpPr/>
          <p:nvPr/>
        </p:nvSpPr>
        <p:spPr>
          <a:xfrm>
            <a:off x="7900557" y="4742106"/>
            <a:ext cx="267629" cy="27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5" name="矩形 694">
            <a:extLst>
              <a:ext uri="{FF2B5EF4-FFF2-40B4-BE49-F238E27FC236}">
                <a16:creationId xmlns:a16="http://schemas.microsoft.com/office/drawing/2014/main" id="{743A37A0-C16D-761E-A34D-921D8031B00F}"/>
              </a:ext>
            </a:extLst>
          </p:cNvPr>
          <p:cNvSpPr/>
          <p:nvPr/>
        </p:nvSpPr>
        <p:spPr>
          <a:xfrm>
            <a:off x="8159326" y="4742106"/>
            <a:ext cx="267629" cy="2787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6" name="矩形 695">
            <a:extLst>
              <a:ext uri="{FF2B5EF4-FFF2-40B4-BE49-F238E27FC236}">
                <a16:creationId xmlns:a16="http://schemas.microsoft.com/office/drawing/2014/main" id="{21551752-48BA-DCDA-164C-3624E7B06215}"/>
              </a:ext>
            </a:extLst>
          </p:cNvPr>
          <p:cNvSpPr/>
          <p:nvPr/>
        </p:nvSpPr>
        <p:spPr>
          <a:xfrm>
            <a:off x="8431842" y="4742106"/>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7" name="矩形 696">
            <a:extLst>
              <a:ext uri="{FF2B5EF4-FFF2-40B4-BE49-F238E27FC236}">
                <a16:creationId xmlns:a16="http://schemas.microsoft.com/office/drawing/2014/main" id="{31FF2798-0C5B-4159-AA3D-6F589A2E1FB6}"/>
              </a:ext>
            </a:extLst>
          </p:cNvPr>
          <p:cNvSpPr/>
          <p:nvPr/>
        </p:nvSpPr>
        <p:spPr>
          <a:xfrm>
            <a:off x="8699471" y="4742106"/>
            <a:ext cx="267629" cy="2787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8" name="矩形 697">
            <a:extLst>
              <a:ext uri="{FF2B5EF4-FFF2-40B4-BE49-F238E27FC236}">
                <a16:creationId xmlns:a16="http://schemas.microsoft.com/office/drawing/2014/main" id="{84402374-EB82-4BA1-7AD5-27073DF93B42}"/>
              </a:ext>
            </a:extLst>
          </p:cNvPr>
          <p:cNvSpPr/>
          <p:nvPr/>
        </p:nvSpPr>
        <p:spPr>
          <a:xfrm>
            <a:off x="8967100" y="474210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9" name="矩形 698">
            <a:extLst>
              <a:ext uri="{FF2B5EF4-FFF2-40B4-BE49-F238E27FC236}">
                <a16:creationId xmlns:a16="http://schemas.microsoft.com/office/drawing/2014/main" id="{C9823A58-2BE6-B5D8-9885-6CAE1DAA773E}"/>
              </a:ext>
            </a:extLst>
          </p:cNvPr>
          <p:cNvSpPr/>
          <p:nvPr/>
        </p:nvSpPr>
        <p:spPr>
          <a:xfrm>
            <a:off x="9234729" y="4742106"/>
            <a:ext cx="267629" cy="2787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0" name="矩形 699">
            <a:extLst>
              <a:ext uri="{FF2B5EF4-FFF2-40B4-BE49-F238E27FC236}">
                <a16:creationId xmlns:a16="http://schemas.microsoft.com/office/drawing/2014/main" id="{1E69B872-95F4-F6CE-D649-222786223E84}"/>
              </a:ext>
            </a:extLst>
          </p:cNvPr>
          <p:cNvSpPr/>
          <p:nvPr/>
        </p:nvSpPr>
        <p:spPr>
          <a:xfrm>
            <a:off x="9493498" y="4742106"/>
            <a:ext cx="267629" cy="2787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1" name="文本框 700">
            <a:extLst>
              <a:ext uri="{FF2B5EF4-FFF2-40B4-BE49-F238E27FC236}">
                <a16:creationId xmlns:a16="http://schemas.microsoft.com/office/drawing/2014/main" id="{ACBE19A8-C637-C3B8-2D15-4CC3CC85D022}"/>
              </a:ext>
            </a:extLst>
          </p:cNvPr>
          <p:cNvSpPr txBox="1"/>
          <p:nvPr/>
        </p:nvSpPr>
        <p:spPr>
          <a:xfrm>
            <a:off x="4146356" y="5392691"/>
            <a:ext cx="2674233" cy="369332"/>
          </a:xfrm>
          <a:prstGeom prst="rect">
            <a:avLst/>
          </a:prstGeom>
          <a:noFill/>
        </p:spPr>
        <p:txBody>
          <a:bodyPr wrap="square" rtlCol="0">
            <a:spAutoFit/>
          </a:bodyPr>
          <a:lstStyle/>
          <a:p>
            <a:r>
              <a:rPr kumimoji="1" lang="zh-CN" altLang="en-US" dirty="0"/>
              <a:t>注意力作用后的结果</a:t>
            </a:r>
          </a:p>
        </p:txBody>
      </p:sp>
      <p:grpSp>
        <p:nvGrpSpPr>
          <p:cNvPr id="702" name="组 41">
            <a:extLst>
              <a:ext uri="{FF2B5EF4-FFF2-40B4-BE49-F238E27FC236}">
                <a16:creationId xmlns:a16="http://schemas.microsoft.com/office/drawing/2014/main" id="{E15CCE69-855D-5EBB-A3CC-9C40C8EBAE4A}"/>
              </a:ext>
            </a:extLst>
          </p:cNvPr>
          <p:cNvGrpSpPr/>
          <p:nvPr/>
        </p:nvGrpSpPr>
        <p:grpSpPr>
          <a:xfrm>
            <a:off x="1664393" y="1591664"/>
            <a:ext cx="559767" cy="573201"/>
            <a:chOff x="2094803" y="322124"/>
            <a:chExt cx="7797401" cy="5715688"/>
          </a:xfrm>
        </p:grpSpPr>
        <p:sp>
          <p:nvSpPr>
            <p:cNvPr id="703" name="椭圆 702">
              <a:extLst>
                <a:ext uri="{FF2B5EF4-FFF2-40B4-BE49-F238E27FC236}">
                  <a16:creationId xmlns:a16="http://schemas.microsoft.com/office/drawing/2014/main" id="{93820ECC-14B5-59FC-3A54-A98DE1232D02}"/>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4" name="椭圆 703">
              <a:extLst>
                <a:ext uri="{FF2B5EF4-FFF2-40B4-BE49-F238E27FC236}">
                  <a16:creationId xmlns:a16="http://schemas.microsoft.com/office/drawing/2014/main" id="{87FDB182-07E5-9AB9-489E-944A709E4851}"/>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5" name="椭圆 704">
              <a:extLst>
                <a:ext uri="{FF2B5EF4-FFF2-40B4-BE49-F238E27FC236}">
                  <a16:creationId xmlns:a16="http://schemas.microsoft.com/office/drawing/2014/main" id="{C2C5B925-CB50-4022-697F-B6EEA720DBDA}"/>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6" name="椭圆 705">
              <a:extLst>
                <a:ext uri="{FF2B5EF4-FFF2-40B4-BE49-F238E27FC236}">
                  <a16:creationId xmlns:a16="http://schemas.microsoft.com/office/drawing/2014/main" id="{F30BC0E2-7ECA-C989-B6E2-B81CA8210F72}"/>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7" name="椭圆 706">
              <a:extLst>
                <a:ext uri="{FF2B5EF4-FFF2-40B4-BE49-F238E27FC236}">
                  <a16:creationId xmlns:a16="http://schemas.microsoft.com/office/drawing/2014/main" id="{6D100E5B-822A-3587-C74A-AE93518D312E}"/>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8" name="椭圆 707">
              <a:extLst>
                <a:ext uri="{FF2B5EF4-FFF2-40B4-BE49-F238E27FC236}">
                  <a16:creationId xmlns:a16="http://schemas.microsoft.com/office/drawing/2014/main" id="{4CBB3211-0A8D-1951-5BC4-74E18F34C5AB}"/>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9" name="椭圆 708">
              <a:extLst>
                <a:ext uri="{FF2B5EF4-FFF2-40B4-BE49-F238E27FC236}">
                  <a16:creationId xmlns:a16="http://schemas.microsoft.com/office/drawing/2014/main" id="{7F2E49B6-282A-8A3A-2F56-E7FCE1D9D284}"/>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0" name="椭圆 709">
              <a:extLst>
                <a:ext uri="{FF2B5EF4-FFF2-40B4-BE49-F238E27FC236}">
                  <a16:creationId xmlns:a16="http://schemas.microsoft.com/office/drawing/2014/main" id="{A2C4BFFA-AAF2-DC56-C835-7EA8AC3E54E2}"/>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11" name="直线箭头连接符 710">
              <a:extLst>
                <a:ext uri="{FF2B5EF4-FFF2-40B4-BE49-F238E27FC236}">
                  <a16:creationId xmlns:a16="http://schemas.microsoft.com/office/drawing/2014/main" id="{685E7D5C-1AEE-4761-C18D-2CC3F0F8326A}"/>
                </a:ext>
              </a:extLst>
            </p:cNvPr>
            <p:cNvCxnSpPr>
              <a:stCxn id="932" idx="0"/>
              <a:endCxn id="913" idx="4"/>
            </p:cNvCxnSpPr>
            <p:nvPr/>
          </p:nvCxnSpPr>
          <p:spPr>
            <a:xfrm flipH="1" flipV="1">
              <a:off x="234973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直线箭头连接符 711">
              <a:extLst>
                <a:ext uri="{FF2B5EF4-FFF2-40B4-BE49-F238E27FC236}">
                  <a16:creationId xmlns:a16="http://schemas.microsoft.com/office/drawing/2014/main" id="{B5C7CA30-9EF8-7710-0A14-467542297033}"/>
                </a:ext>
              </a:extLst>
            </p:cNvPr>
            <p:cNvCxnSpPr>
              <a:stCxn id="932" idx="0"/>
              <a:endCxn id="915" idx="4"/>
            </p:cNvCxnSpPr>
            <p:nvPr/>
          </p:nvCxnSpPr>
          <p:spPr>
            <a:xfrm flipH="1" flipV="1">
              <a:off x="368254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直线箭头连接符 712">
              <a:extLst>
                <a:ext uri="{FF2B5EF4-FFF2-40B4-BE49-F238E27FC236}">
                  <a16:creationId xmlns:a16="http://schemas.microsoft.com/office/drawing/2014/main" id="{56133377-041F-24F1-F42E-0B966C2FA156}"/>
                </a:ext>
              </a:extLst>
            </p:cNvPr>
            <p:cNvCxnSpPr>
              <a:stCxn id="932" idx="0"/>
              <a:endCxn id="916" idx="4"/>
            </p:cNvCxnSpPr>
            <p:nvPr/>
          </p:nvCxnSpPr>
          <p:spPr>
            <a:xfrm flipV="1">
              <a:off x="5015351" y="4621875"/>
              <a:ext cx="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直线箭头连接符 713">
              <a:extLst>
                <a:ext uri="{FF2B5EF4-FFF2-40B4-BE49-F238E27FC236}">
                  <a16:creationId xmlns:a16="http://schemas.microsoft.com/office/drawing/2014/main" id="{D097CDCD-31B8-D55F-A6C3-32379E0ADAF9}"/>
                </a:ext>
              </a:extLst>
            </p:cNvPr>
            <p:cNvCxnSpPr>
              <a:stCxn id="932" idx="0"/>
              <a:endCxn id="918" idx="4"/>
            </p:cNvCxnSpPr>
            <p:nvPr/>
          </p:nvCxnSpPr>
          <p:spPr>
            <a:xfrm flipV="1">
              <a:off x="501535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直线箭头连接符 714">
              <a:extLst>
                <a:ext uri="{FF2B5EF4-FFF2-40B4-BE49-F238E27FC236}">
                  <a16:creationId xmlns:a16="http://schemas.microsoft.com/office/drawing/2014/main" id="{47C81F9D-109D-CCFC-7C6C-8A909DE12088}"/>
                </a:ext>
              </a:extLst>
            </p:cNvPr>
            <p:cNvCxnSpPr>
              <a:stCxn id="932" idx="0"/>
              <a:endCxn id="919" idx="4"/>
            </p:cNvCxnSpPr>
            <p:nvPr/>
          </p:nvCxnSpPr>
          <p:spPr>
            <a:xfrm flipV="1">
              <a:off x="501535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直线箭头连接符 715">
              <a:extLst>
                <a:ext uri="{FF2B5EF4-FFF2-40B4-BE49-F238E27FC236}">
                  <a16:creationId xmlns:a16="http://schemas.microsoft.com/office/drawing/2014/main" id="{EB654E42-6695-79D6-5D5E-14C00736AD1E}"/>
                </a:ext>
              </a:extLst>
            </p:cNvPr>
            <p:cNvCxnSpPr>
              <a:stCxn id="932" idx="0"/>
              <a:endCxn id="920" idx="4"/>
            </p:cNvCxnSpPr>
            <p:nvPr/>
          </p:nvCxnSpPr>
          <p:spPr>
            <a:xfrm flipV="1">
              <a:off x="5015351" y="4621875"/>
              <a:ext cx="3998416"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7" name="直线箭头连接符 716">
              <a:extLst>
                <a:ext uri="{FF2B5EF4-FFF2-40B4-BE49-F238E27FC236}">
                  <a16:creationId xmlns:a16="http://schemas.microsoft.com/office/drawing/2014/main" id="{5531A642-C0F4-F64D-8B53-2FE1CCAA338F}"/>
                </a:ext>
              </a:extLst>
            </p:cNvPr>
            <p:cNvCxnSpPr>
              <a:stCxn id="933" idx="0"/>
              <a:endCxn id="913" idx="4"/>
            </p:cNvCxnSpPr>
            <p:nvPr/>
          </p:nvCxnSpPr>
          <p:spPr>
            <a:xfrm flipH="1" flipV="1">
              <a:off x="2349731" y="4621875"/>
              <a:ext cx="3998416"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直线箭头连接符 717">
              <a:extLst>
                <a:ext uri="{FF2B5EF4-FFF2-40B4-BE49-F238E27FC236}">
                  <a16:creationId xmlns:a16="http://schemas.microsoft.com/office/drawing/2014/main" id="{B4BC4C7C-94E8-8F5D-0F85-F56230010474}"/>
                </a:ext>
              </a:extLst>
            </p:cNvPr>
            <p:cNvCxnSpPr>
              <a:stCxn id="933" idx="0"/>
              <a:endCxn id="915" idx="4"/>
            </p:cNvCxnSpPr>
            <p:nvPr/>
          </p:nvCxnSpPr>
          <p:spPr>
            <a:xfrm flipH="1" flipV="1">
              <a:off x="3682541"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直线箭头连接符 718">
              <a:extLst>
                <a:ext uri="{FF2B5EF4-FFF2-40B4-BE49-F238E27FC236}">
                  <a16:creationId xmlns:a16="http://schemas.microsoft.com/office/drawing/2014/main" id="{16999D83-2765-B86A-BD96-3134AC010A99}"/>
                </a:ext>
              </a:extLst>
            </p:cNvPr>
            <p:cNvCxnSpPr>
              <a:stCxn id="933" idx="0"/>
              <a:endCxn id="920" idx="4"/>
            </p:cNvCxnSpPr>
            <p:nvPr/>
          </p:nvCxnSpPr>
          <p:spPr>
            <a:xfrm flipV="1">
              <a:off x="6348147" y="4621875"/>
              <a:ext cx="266562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直线箭头连接符 719">
              <a:extLst>
                <a:ext uri="{FF2B5EF4-FFF2-40B4-BE49-F238E27FC236}">
                  <a16:creationId xmlns:a16="http://schemas.microsoft.com/office/drawing/2014/main" id="{DD900EA1-9960-36BA-8B66-58A0AC800025}"/>
                </a:ext>
              </a:extLst>
            </p:cNvPr>
            <p:cNvCxnSpPr>
              <a:stCxn id="933" idx="0"/>
              <a:endCxn id="919" idx="4"/>
            </p:cNvCxnSpPr>
            <p:nvPr/>
          </p:nvCxnSpPr>
          <p:spPr>
            <a:xfrm flipV="1">
              <a:off x="6348147"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1" name="直线箭头连接符 720">
              <a:extLst>
                <a:ext uri="{FF2B5EF4-FFF2-40B4-BE49-F238E27FC236}">
                  <a16:creationId xmlns:a16="http://schemas.microsoft.com/office/drawing/2014/main" id="{CB003DFE-1901-F951-F9C9-39E5E0DB1733}"/>
                </a:ext>
              </a:extLst>
            </p:cNvPr>
            <p:cNvCxnSpPr>
              <a:stCxn id="933" idx="0"/>
              <a:endCxn id="918" idx="4"/>
            </p:cNvCxnSpPr>
            <p:nvPr/>
          </p:nvCxnSpPr>
          <p:spPr>
            <a:xfrm flipV="1">
              <a:off x="6348147" y="4621875"/>
              <a:ext cx="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2" name="直线箭头连接符 721">
              <a:extLst>
                <a:ext uri="{FF2B5EF4-FFF2-40B4-BE49-F238E27FC236}">
                  <a16:creationId xmlns:a16="http://schemas.microsoft.com/office/drawing/2014/main" id="{1B080627-D7B0-0BBD-8F49-6A2E8ABFEB7E}"/>
                </a:ext>
              </a:extLst>
            </p:cNvPr>
            <p:cNvCxnSpPr>
              <a:stCxn id="933" idx="0"/>
              <a:endCxn id="916" idx="4"/>
            </p:cNvCxnSpPr>
            <p:nvPr/>
          </p:nvCxnSpPr>
          <p:spPr>
            <a:xfrm flipH="1" flipV="1">
              <a:off x="5015351" y="4621875"/>
              <a:ext cx="1332810"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3" name="直线箭头连接符 722">
              <a:extLst>
                <a:ext uri="{FF2B5EF4-FFF2-40B4-BE49-F238E27FC236}">
                  <a16:creationId xmlns:a16="http://schemas.microsoft.com/office/drawing/2014/main" id="{D4E81353-7293-A242-4B4B-B01AAACF75BD}"/>
                </a:ext>
              </a:extLst>
            </p:cNvPr>
            <p:cNvCxnSpPr>
              <a:stCxn id="913" idx="0"/>
            </p:cNvCxnSpPr>
            <p:nvPr/>
          </p:nvCxnSpPr>
          <p:spPr>
            <a:xfrm flipV="1">
              <a:off x="3228167"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4" name="直线箭头连接符 723">
              <a:extLst>
                <a:ext uri="{FF2B5EF4-FFF2-40B4-BE49-F238E27FC236}">
                  <a16:creationId xmlns:a16="http://schemas.microsoft.com/office/drawing/2014/main" id="{DA997381-B15C-8CEB-DBE2-35ED5700C7C1}"/>
                </a:ext>
              </a:extLst>
            </p:cNvPr>
            <p:cNvCxnSpPr>
              <a:stCxn id="913" idx="0"/>
            </p:cNvCxnSpPr>
            <p:nvPr/>
          </p:nvCxnSpPr>
          <p:spPr>
            <a:xfrm flipV="1">
              <a:off x="322816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5" name="直线箭头连接符 724">
              <a:extLst>
                <a:ext uri="{FF2B5EF4-FFF2-40B4-BE49-F238E27FC236}">
                  <a16:creationId xmlns:a16="http://schemas.microsoft.com/office/drawing/2014/main" id="{B1DDDB8E-A749-D222-22F5-0C4ABFD53CBE}"/>
                </a:ext>
              </a:extLst>
            </p:cNvPr>
            <p:cNvCxnSpPr>
              <a:stCxn id="913" idx="0"/>
            </p:cNvCxnSpPr>
            <p:nvPr/>
          </p:nvCxnSpPr>
          <p:spPr>
            <a:xfrm flipV="1">
              <a:off x="322816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6" name="直线箭头连接符 725">
              <a:extLst>
                <a:ext uri="{FF2B5EF4-FFF2-40B4-BE49-F238E27FC236}">
                  <a16:creationId xmlns:a16="http://schemas.microsoft.com/office/drawing/2014/main" id="{F6C9901A-FC5C-9263-D370-429F4BDA5D62}"/>
                </a:ext>
              </a:extLst>
            </p:cNvPr>
            <p:cNvCxnSpPr>
              <a:stCxn id="913" idx="0"/>
            </p:cNvCxnSpPr>
            <p:nvPr/>
          </p:nvCxnSpPr>
          <p:spPr>
            <a:xfrm flipV="1">
              <a:off x="322816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7" name="直线箭头连接符 726">
              <a:extLst>
                <a:ext uri="{FF2B5EF4-FFF2-40B4-BE49-F238E27FC236}">
                  <a16:creationId xmlns:a16="http://schemas.microsoft.com/office/drawing/2014/main" id="{A0426833-014F-E0B4-2AD1-DD04688D5940}"/>
                </a:ext>
              </a:extLst>
            </p:cNvPr>
            <p:cNvCxnSpPr>
              <a:stCxn id="913" idx="0"/>
            </p:cNvCxnSpPr>
            <p:nvPr/>
          </p:nvCxnSpPr>
          <p:spPr>
            <a:xfrm flipV="1">
              <a:off x="322816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8" name="直线箭头连接符 727">
              <a:extLst>
                <a:ext uri="{FF2B5EF4-FFF2-40B4-BE49-F238E27FC236}">
                  <a16:creationId xmlns:a16="http://schemas.microsoft.com/office/drawing/2014/main" id="{20E6C829-0C4B-462A-9319-C5149302AAAB}"/>
                </a:ext>
              </a:extLst>
            </p:cNvPr>
            <p:cNvCxnSpPr>
              <a:stCxn id="913" idx="0"/>
            </p:cNvCxnSpPr>
            <p:nvPr/>
          </p:nvCxnSpPr>
          <p:spPr>
            <a:xfrm flipV="1">
              <a:off x="3228167" y="322124"/>
              <a:ext cx="666403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9" name="直线箭头连接符 728">
              <a:extLst>
                <a:ext uri="{FF2B5EF4-FFF2-40B4-BE49-F238E27FC236}">
                  <a16:creationId xmlns:a16="http://schemas.microsoft.com/office/drawing/2014/main" id="{41255345-0071-FEF7-7771-6850FE3F9283}"/>
                </a:ext>
              </a:extLst>
            </p:cNvPr>
            <p:cNvCxnSpPr>
              <a:stCxn id="915" idx="0"/>
            </p:cNvCxnSpPr>
            <p:nvPr/>
          </p:nvCxnSpPr>
          <p:spPr>
            <a:xfrm flipH="1" flipV="1">
              <a:off x="322816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0" name="直线箭头连接符 729">
              <a:extLst>
                <a:ext uri="{FF2B5EF4-FFF2-40B4-BE49-F238E27FC236}">
                  <a16:creationId xmlns:a16="http://schemas.microsoft.com/office/drawing/2014/main" id="{DF3F50D8-720B-17A8-4CC9-8F512D3D5804}"/>
                </a:ext>
              </a:extLst>
            </p:cNvPr>
            <p:cNvCxnSpPr>
              <a:stCxn id="915" idx="0"/>
            </p:cNvCxnSpPr>
            <p:nvPr/>
          </p:nvCxnSpPr>
          <p:spPr>
            <a:xfrm flipV="1">
              <a:off x="4560977"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1" name="直线箭头连接符 730">
              <a:extLst>
                <a:ext uri="{FF2B5EF4-FFF2-40B4-BE49-F238E27FC236}">
                  <a16:creationId xmlns:a16="http://schemas.microsoft.com/office/drawing/2014/main" id="{051F2C10-D26A-777D-FD53-40A345C70C35}"/>
                </a:ext>
              </a:extLst>
            </p:cNvPr>
            <p:cNvCxnSpPr>
              <a:stCxn id="915" idx="0"/>
            </p:cNvCxnSpPr>
            <p:nvPr/>
          </p:nvCxnSpPr>
          <p:spPr>
            <a:xfrm flipV="1">
              <a:off x="456097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2" name="直线箭头连接符 731">
              <a:extLst>
                <a:ext uri="{FF2B5EF4-FFF2-40B4-BE49-F238E27FC236}">
                  <a16:creationId xmlns:a16="http://schemas.microsoft.com/office/drawing/2014/main" id="{8B14DE3C-AFFD-8C7A-6F12-8837D50420C4}"/>
                </a:ext>
              </a:extLst>
            </p:cNvPr>
            <p:cNvCxnSpPr>
              <a:stCxn id="916" idx="0"/>
            </p:cNvCxnSpPr>
            <p:nvPr/>
          </p:nvCxnSpPr>
          <p:spPr>
            <a:xfrm flipV="1">
              <a:off x="5893788"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3" name="直线箭头连接符 732">
              <a:extLst>
                <a:ext uri="{FF2B5EF4-FFF2-40B4-BE49-F238E27FC236}">
                  <a16:creationId xmlns:a16="http://schemas.microsoft.com/office/drawing/2014/main" id="{225DF8D3-A3C7-B42C-0875-58CE25951588}"/>
                </a:ext>
              </a:extLst>
            </p:cNvPr>
            <p:cNvCxnSpPr>
              <a:stCxn id="915" idx="0"/>
            </p:cNvCxnSpPr>
            <p:nvPr/>
          </p:nvCxnSpPr>
          <p:spPr>
            <a:xfrm flipV="1">
              <a:off x="456097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4" name="直线箭头连接符 733">
              <a:extLst>
                <a:ext uri="{FF2B5EF4-FFF2-40B4-BE49-F238E27FC236}">
                  <a16:creationId xmlns:a16="http://schemas.microsoft.com/office/drawing/2014/main" id="{4E856CEC-76D6-E4E0-1B79-1E13F84F708C}"/>
                </a:ext>
              </a:extLst>
            </p:cNvPr>
            <p:cNvCxnSpPr>
              <a:stCxn id="915" idx="0"/>
            </p:cNvCxnSpPr>
            <p:nvPr/>
          </p:nvCxnSpPr>
          <p:spPr>
            <a:xfrm flipV="1">
              <a:off x="456097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5" name="直线箭头连接符 734">
              <a:extLst>
                <a:ext uri="{FF2B5EF4-FFF2-40B4-BE49-F238E27FC236}">
                  <a16:creationId xmlns:a16="http://schemas.microsoft.com/office/drawing/2014/main" id="{C9C745CD-A39B-2A89-1E02-1A53DC78C4E2}"/>
                </a:ext>
              </a:extLst>
            </p:cNvPr>
            <p:cNvCxnSpPr>
              <a:stCxn id="915" idx="0"/>
            </p:cNvCxnSpPr>
            <p:nvPr/>
          </p:nvCxnSpPr>
          <p:spPr>
            <a:xfrm flipV="1">
              <a:off x="456097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6" name="直线箭头连接符 735">
              <a:extLst>
                <a:ext uri="{FF2B5EF4-FFF2-40B4-BE49-F238E27FC236}">
                  <a16:creationId xmlns:a16="http://schemas.microsoft.com/office/drawing/2014/main" id="{AF287663-9DAF-F690-9029-73C4B7C3A3DE}"/>
                </a:ext>
              </a:extLst>
            </p:cNvPr>
            <p:cNvCxnSpPr>
              <a:stCxn id="916" idx="0"/>
            </p:cNvCxnSpPr>
            <p:nvPr/>
          </p:nvCxnSpPr>
          <p:spPr>
            <a:xfrm flipH="1" flipV="1">
              <a:off x="322816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7" name="直线箭头连接符 736">
              <a:extLst>
                <a:ext uri="{FF2B5EF4-FFF2-40B4-BE49-F238E27FC236}">
                  <a16:creationId xmlns:a16="http://schemas.microsoft.com/office/drawing/2014/main" id="{4DB5A2DE-D8F8-7B8C-3242-006CE4166C69}"/>
                </a:ext>
              </a:extLst>
            </p:cNvPr>
            <p:cNvCxnSpPr>
              <a:stCxn id="916" idx="0"/>
            </p:cNvCxnSpPr>
            <p:nvPr/>
          </p:nvCxnSpPr>
          <p:spPr>
            <a:xfrm flipH="1" flipV="1">
              <a:off x="4560977"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直线箭头连接符 737">
              <a:extLst>
                <a:ext uri="{FF2B5EF4-FFF2-40B4-BE49-F238E27FC236}">
                  <a16:creationId xmlns:a16="http://schemas.microsoft.com/office/drawing/2014/main" id="{AFB3D0AE-FE23-8786-3B1C-6569FCE8341D}"/>
                </a:ext>
              </a:extLst>
            </p:cNvPr>
            <p:cNvCxnSpPr>
              <a:stCxn id="916" idx="0"/>
            </p:cNvCxnSpPr>
            <p:nvPr/>
          </p:nvCxnSpPr>
          <p:spPr>
            <a:xfrm flipV="1">
              <a:off x="5893788"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9" name="直线箭头连接符 738">
              <a:extLst>
                <a:ext uri="{FF2B5EF4-FFF2-40B4-BE49-F238E27FC236}">
                  <a16:creationId xmlns:a16="http://schemas.microsoft.com/office/drawing/2014/main" id="{DCD5AEE3-6225-47BE-BE2E-903324B594F6}"/>
                </a:ext>
              </a:extLst>
            </p:cNvPr>
            <p:cNvCxnSpPr>
              <a:stCxn id="916" idx="0"/>
            </p:cNvCxnSpPr>
            <p:nvPr/>
          </p:nvCxnSpPr>
          <p:spPr>
            <a:xfrm flipV="1">
              <a:off x="5893788"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0" name="直线箭头连接符 739">
              <a:extLst>
                <a:ext uri="{FF2B5EF4-FFF2-40B4-BE49-F238E27FC236}">
                  <a16:creationId xmlns:a16="http://schemas.microsoft.com/office/drawing/2014/main" id="{960451A7-AFE3-0E0E-9C5C-E5E761CAFEC3}"/>
                </a:ext>
              </a:extLst>
            </p:cNvPr>
            <p:cNvCxnSpPr>
              <a:stCxn id="916" idx="0"/>
            </p:cNvCxnSpPr>
            <p:nvPr/>
          </p:nvCxnSpPr>
          <p:spPr>
            <a:xfrm flipV="1">
              <a:off x="5893788"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1" name="直线箭头连接符 740">
              <a:extLst>
                <a:ext uri="{FF2B5EF4-FFF2-40B4-BE49-F238E27FC236}">
                  <a16:creationId xmlns:a16="http://schemas.microsoft.com/office/drawing/2014/main" id="{B9B35EB4-1E30-1F97-A0EE-628B9AB118A5}"/>
                </a:ext>
              </a:extLst>
            </p:cNvPr>
            <p:cNvCxnSpPr>
              <a:stCxn id="918" idx="0"/>
            </p:cNvCxnSpPr>
            <p:nvPr/>
          </p:nvCxnSpPr>
          <p:spPr>
            <a:xfrm flipH="1" flipV="1">
              <a:off x="3228167"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2" name="直线箭头连接符 741">
              <a:extLst>
                <a:ext uri="{FF2B5EF4-FFF2-40B4-BE49-F238E27FC236}">
                  <a16:creationId xmlns:a16="http://schemas.microsoft.com/office/drawing/2014/main" id="{946B0259-C213-BAD1-0AC1-F15E5213832E}"/>
                </a:ext>
              </a:extLst>
            </p:cNvPr>
            <p:cNvCxnSpPr>
              <a:stCxn id="918" idx="0"/>
            </p:cNvCxnSpPr>
            <p:nvPr/>
          </p:nvCxnSpPr>
          <p:spPr>
            <a:xfrm flipH="1" flipV="1">
              <a:off x="4560977"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3" name="直线箭头连接符 742">
              <a:extLst>
                <a:ext uri="{FF2B5EF4-FFF2-40B4-BE49-F238E27FC236}">
                  <a16:creationId xmlns:a16="http://schemas.microsoft.com/office/drawing/2014/main" id="{C9270996-91FE-7C71-6780-6825AC470E12}"/>
                </a:ext>
              </a:extLst>
            </p:cNvPr>
            <p:cNvCxnSpPr>
              <a:stCxn id="918" idx="0"/>
            </p:cNvCxnSpPr>
            <p:nvPr/>
          </p:nvCxnSpPr>
          <p:spPr>
            <a:xfrm flipH="1" flipV="1">
              <a:off x="5893788"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直线箭头连接符 743">
              <a:extLst>
                <a:ext uri="{FF2B5EF4-FFF2-40B4-BE49-F238E27FC236}">
                  <a16:creationId xmlns:a16="http://schemas.microsoft.com/office/drawing/2014/main" id="{A9E00932-7D61-099F-2626-5ED06FC511A5}"/>
                </a:ext>
              </a:extLst>
            </p:cNvPr>
            <p:cNvCxnSpPr>
              <a:stCxn id="918" idx="0"/>
            </p:cNvCxnSpPr>
            <p:nvPr/>
          </p:nvCxnSpPr>
          <p:spPr>
            <a:xfrm flipV="1">
              <a:off x="722658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直线箭头连接符 744">
              <a:extLst>
                <a:ext uri="{FF2B5EF4-FFF2-40B4-BE49-F238E27FC236}">
                  <a16:creationId xmlns:a16="http://schemas.microsoft.com/office/drawing/2014/main" id="{420D1E4B-AFCB-7510-2FFD-BE2CED4A3384}"/>
                </a:ext>
              </a:extLst>
            </p:cNvPr>
            <p:cNvCxnSpPr>
              <a:stCxn id="919" idx="0"/>
            </p:cNvCxnSpPr>
            <p:nvPr/>
          </p:nvCxnSpPr>
          <p:spPr>
            <a:xfrm flipH="1" flipV="1">
              <a:off x="3228167" y="322124"/>
              <a:ext cx="533122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直线箭头连接符 745">
              <a:extLst>
                <a:ext uri="{FF2B5EF4-FFF2-40B4-BE49-F238E27FC236}">
                  <a16:creationId xmlns:a16="http://schemas.microsoft.com/office/drawing/2014/main" id="{5ED1960C-A66A-8030-CC48-3155229B2294}"/>
                </a:ext>
              </a:extLst>
            </p:cNvPr>
            <p:cNvCxnSpPr>
              <a:stCxn id="918" idx="0"/>
            </p:cNvCxnSpPr>
            <p:nvPr/>
          </p:nvCxnSpPr>
          <p:spPr>
            <a:xfrm flipV="1">
              <a:off x="722658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7" name="直线箭头连接符 746">
              <a:extLst>
                <a:ext uri="{FF2B5EF4-FFF2-40B4-BE49-F238E27FC236}">
                  <a16:creationId xmlns:a16="http://schemas.microsoft.com/office/drawing/2014/main" id="{A7970508-19A7-4C7E-48FF-279F107AA355}"/>
                </a:ext>
              </a:extLst>
            </p:cNvPr>
            <p:cNvCxnSpPr>
              <a:stCxn id="918" idx="0"/>
            </p:cNvCxnSpPr>
            <p:nvPr/>
          </p:nvCxnSpPr>
          <p:spPr>
            <a:xfrm flipV="1">
              <a:off x="7226584"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8" name="直线箭头连接符 747">
              <a:extLst>
                <a:ext uri="{FF2B5EF4-FFF2-40B4-BE49-F238E27FC236}">
                  <a16:creationId xmlns:a16="http://schemas.microsoft.com/office/drawing/2014/main" id="{33626974-3537-C8F6-D3C0-BF553FEEDFB1}"/>
                </a:ext>
              </a:extLst>
            </p:cNvPr>
            <p:cNvCxnSpPr>
              <a:stCxn id="919" idx="0"/>
            </p:cNvCxnSpPr>
            <p:nvPr/>
          </p:nvCxnSpPr>
          <p:spPr>
            <a:xfrm flipH="1" flipV="1">
              <a:off x="5893788"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直线箭头连接符 748">
              <a:extLst>
                <a:ext uri="{FF2B5EF4-FFF2-40B4-BE49-F238E27FC236}">
                  <a16:creationId xmlns:a16="http://schemas.microsoft.com/office/drawing/2014/main" id="{D2342543-3DE7-C0BA-4FA1-2153C4E960EE}"/>
                </a:ext>
              </a:extLst>
            </p:cNvPr>
            <p:cNvCxnSpPr>
              <a:stCxn id="919" idx="0"/>
            </p:cNvCxnSpPr>
            <p:nvPr/>
          </p:nvCxnSpPr>
          <p:spPr>
            <a:xfrm flipH="1" flipV="1">
              <a:off x="722658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0" name="直线箭头连接符 749">
              <a:extLst>
                <a:ext uri="{FF2B5EF4-FFF2-40B4-BE49-F238E27FC236}">
                  <a16:creationId xmlns:a16="http://schemas.microsoft.com/office/drawing/2014/main" id="{7A1AB599-C2B5-55A9-3347-B214DF5042F7}"/>
                </a:ext>
              </a:extLst>
            </p:cNvPr>
            <p:cNvCxnSpPr>
              <a:stCxn id="919" idx="0"/>
            </p:cNvCxnSpPr>
            <p:nvPr/>
          </p:nvCxnSpPr>
          <p:spPr>
            <a:xfrm flipV="1">
              <a:off x="855939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1" name="直线箭头连接符 750">
              <a:extLst>
                <a:ext uri="{FF2B5EF4-FFF2-40B4-BE49-F238E27FC236}">
                  <a16:creationId xmlns:a16="http://schemas.microsoft.com/office/drawing/2014/main" id="{7E69B9DF-F952-B3C1-3D42-EF27F6925129}"/>
                </a:ext>
              </a:extLst>
            </p:cNvPr>
            <p:cNvCxnSpPr>
              <a:stCxn id="919" idx="0"/>
            </p:cNvCxnSpPr>
            <p:nvPr/>
          </p:nvCxnSpPr>
          <p:spPr>
            <a:xfrm flipV="1">
              <a:off x="855939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2" name="直线箭头连接符 751">
              <a:extLst>
                <a:ext uri="{FF2B5EF4-FFF2-40B4-BE49-F238E27FC236}">
                  <a16:creationId xmlns:a16="http://schemas.microsoft.com/office/drawing/2014/main" id="{F98AD898-50CC-C8F7-24E6-E66629FA8901}"/>
                </a:ext>
              </a:extLst>
            </p:cNvPr>
            <p:cNvCxnSpPr>
              <a:stCxn id="920" idx="0"/>
            </p:cNvCxnSpPr>
            <p:nvPr/>
          </p:nvCxnSpPr>
          <p:spPr>
            <a:xfrm flipH="1" flipV="1">
              <a:off x="5893788" y="322124"/>
              <a:ext cx="3998416"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3" name="直线箭头连接符 752">
              <a:extLst>
                <a:ext uri="{FF2B5EF4-FFF2-40B4-BE49-F238E27FC236}">
                  <a16:creationId xmlns:a16="http://schemas.microsoft.com/office/drawing/2014/main" id="{99F0EFEA-5959-5BDE-4F84-97F24ABBD95F}"/>
                </a:ext>
              </a:extLst>
            </p:cNvPr>
            <p:cNvCxnSpPr>
              <a:stCxn id="920" idx="0"/>
            </p:cNvCxnSpPr>
            <p:nvPr/>
          </p:nvCxnSpPr>
          <p:spPr>
            <a:xfrm flipH="1" flipV="1">
              <a:off x="7226584" y="322124"/>
              <a:ext cx="266562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4" name="直线箭头连接符 753">
              <a:extLst>
                <a:ext uri="{FF2B5EF4-FFF2-40B4-BE49-F238E27FC236}">
                  <a16:creationId xmlns:a16="http://schemas.microsoft.com/office/drawing/2014/main" id="{C6FBFB13-8456-E18E-3423-15284EEE58A4}"/>
                </a:ext>
              </a:extLst>
            </p:cNvPr>
            <p:cNvCxnSpPr>
              <a:stCxn id="920" idx="0"/>
            </p:cNvCxnSpPr>
            <p:nvPr/>
          </p:nvCxnSpPr>
          <p:spPr>
            <a:xfrm flipH="1" flipV="1">
              <a:off x="8559394" y="322124"/>
              <a:ext cx="133281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5" name="直线箭头连接符 754">
              <a:extLst>
                <a:ext uri="{FF2B5EF4-FFF2-40B4-BE49-F238E27FC236}">
                  <a16:creationId xmlns:a16="http://schemas.microsoft.com/office/drawing/2014/main" id="{A32F0553-BCB1-4523-E5DE-2678C6984132}"/>
                </a:ext>
              </a:extLst>
            </p:cNvPr>
            <p:cNvCxnSpPr>
              <a:stCxn id="920" idx="0"/>
            </p:cNvCxnSpPr>
            <p:nvPr/>
          </p:nvCxnSpPr>
          <p:spPr>
            <a:xfrm flipV="1">
              <a:off x="9892204" y="322124"/>
              <a:ext cx="0"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6" name="任意形状 755">
              <a:extLst>
                <a:ext uri="{FF2B5EF4-FFF2-40B4-BE49-F238E27FC236}">
                  <a16:creationId xmlns:a16="http://schemas.microsoft.com/office/drawing/2014/main" id="{7A9BAF46-84CD-3D19-813F-4D057C49ACBA}"/>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7" name="任意形状 756">
              <a:extLst>
                <a:ext uri="{FF2B5EF4-FFF2-40B4-BE49-F238E27FC236}">
                  <a16:creationId xmlns:a16="http://schemas.microsoft.com/office/drawing/2014/main" id="{30572D8B-F64E-0BAF-DE3D-15F61A1F881D}"/>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8" name="任意形状 757">
              <a:extLst>
                <a:ext uri="{FF2B5EF4-FFF2-40B4-BE49-F238E27FC236}">
                  <a16:creationId xmlns:a16="http://schemas.microsoft.com/office/drawing/2014/main" id="{3DED6F2B-82AA-DFAF-117E-79B4109CFA80}"/>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9" name="任意形状 758">
              <a:extLst>
                <a:ext uri="{FF2B5EF4-FFF2-40B4-BE49-F238E27FC236}">
                  <a16:creationId xmlns:a16="http://schemas.microsoft.com/office/drawing/2014/main" id="{2A378497-5759-B4BD-FD08-3710D2FEE7AD}"/>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0" name="任意形状 759">
              <a:extLst>
                <a:ext uri="{FF2B5EF4-FFF2-40B4-BE49-F238E27FC236}">
                  <a16:creationId xmlns:a16="http://schemas.microsoft.com/office/drawing/2014/main" id="{4EF12326-C078-514C-D788-5904174476E9}"/>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1" name="任意形状 760">
              <a:extLst>
                <a:ext uri="{FF2B5EF4-FFF2-40B4-BE49-F238E27FC236}">
                  <a16:creationId xmlns:a16="http://schemas.microsoft.com/office/drawing/2014/main" id="{929F74F4-9548-87F1-0990-0408AB6E3933}"/>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2" name="任意形状 761">
              <a:extLst>
                <a:ext uri="{FF2B5EF4-FFF2-40B4-BE49-F238E27FC236}">
                  <a16:creationId xmlns:a16="http://schemas.microsoft.com/office/drawing/2014/main" id="{94EE6309-C434-65F8-68E1-8F9CCC1CFC8E}"/>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3" name="任意形状 762">
              <a:extLst>
                <a:ext uri="{FF2B5EF4-FFF2-40B4-BE49-F238E27FC236}">
                  <a16:creationId xmlns:a16="http://schemas.microsoft.com/office/drawing/2014/main" id="{0BDC5CA6-8DDC-85DD-AFF3-3D07AA3EF2D8}"/>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4" name="任意形状 763">
              <a:extLst>
                <a:ext uri="{FF2B5EF4-FFF2-40B4-BE49-F238E27FC236}">
                  <a16:creationId xmlns:a16="http://schemas.microsoft.com/office/drawing/2014/main" id="{1E3E32E8-A385-1929-94C1-E3301E4785CD}"/>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5" name="任意形状 764">
              <a:extLst>
                <a:ext uri="{FF2B5EF4-FFF2-40B4-BE49-F238E27FC236}">
                  <a16:creationId xmlns:a16="http://schemas.microsoft.com/office/drawing/2014/main" id="{090A15D6-C218-BF72-CAB0-1A843C600E19}"/>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6" name="任意形状 765">
              <a:extLst>
                <a:ext uri="{FF2B5EF4-FFF2-40B4-BE49-F238E27FC236}">
                  <a16:creationId xmlns:a16="http://schemas.microsoft.com/office/drawing/2014/main" id="{8F1C0C52-386C-ECA0-7096-B095B20058D6}"/>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7" name="任意形状 766">
              <a:extLst>
                <a:ext uri="{FF2B5EF4-FFF2-40B4-BE49-F238E27FC236}">
                  <a16:creationId xmlns:a16="http://schemas.microsoft.com/office/drawing/2014/main" id="{2176E84E-2510-28E0-9A93-34D2EF3C247E}"/>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8" name="任意形状 767">
              <a:extLst>
                <a:ext uri="{FF2B5EF4-FFF2-40B4-BE49-F238E27FC236}">
                  <a16:creationId xmlns:a16="http://schemas.microsoft.com/office/drawing/2014/main" id="{3854698E-07C8-A4BE-6FFF-91064421A088}"/>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9" name="任意形状 768">
              <a:extLst>
                <a:ext uri="{FF2B5EF4-FFF2-40B4-BE49-F238E27FC236}">
                  <a16:creationId xmlns:a16="http://schemas.microsoft.com/office/drawing/2014/main" id="{B342D969-F994-5337-4502-2C7E4C76BE32}"/>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0" name="任意形状 769">
              <a:extLst>
                <a:ext uri="{FF2B5EF4-FFF2-40B4-BE49-F238E27FC236}">
                  <a16:creationId xmlns:a16="http://schemas.microsoft.com/office/drawing/2014/main" id="{A933D507-6A43-28F9-610B-79CE12AF9097}"/>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1" name="任意形状 770">
              <a:extLst>
                <a:ext uri="{FF2B5EF4-FFF2-40B4-BE49-F238E27FC236}">
                  <a16:creationId xmlns:a16="http://schemas.microsoft.com/office/drawing/2014/main" id="{B5DEAB57-EE77-5C28-9540-7359742D4D5A}"/>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2" name="任意形状 771">
              <a:extLst>
                <a:ext uri="{FF2B5EF4-FFF2-40B4-BE49-F238E27FC236}">
                  <a16:creationId xmlns:a16="http://schemas.microsoft.com/office/drawing/2014/main" id="{A2E5DCC0-5C47-2FE4-EBC8-C99E94E8CFDE}"/>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3" name="任意形状 772">
              <a:extLst>
                <a:ext uri="{FF2B5EF4-FFF2-40B4-BE49-F238E27FC236}">
                  <a16:creationId xmlns:a16="http://schemas.microsoft.com/office/drawing/2014/main" id="{859ED153-9AEE-D3CA-A1BD-260AB1672BB6}"/>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4" name="任意形状 773">
              <a:extLst>
                <a:ext uri="{FF2B5EF4-FFF2-40B4-BE49-F238E27FC236}">
                  <a16:creationId xmlns:a16="http://schemas.microsoft.com/office/drawing/2014/main" id="{8836C19D-9146-0633-E71C-726318D21D60}"/>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5" name="直线箭头连接符 774">
              <a:extLst>
                <a:ext uri="{FF2B5EF4-FFF2-40B4-BE49-F238E27FC236}">
                  <a16:creationId xmlns:a16="http://schemas.microsoft.com/office/drawing/2014/main" id="{58249185-9B64-F8D3-CC14-CE0F42B928F5}"/>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6" name="直线箭头连接符 775">
              <a:extLst>
                <a:ext uri="{FF2B5EF4-FFF2-40B4-BE49-F238E27FC236}">
                  <a16:creationId xmlns:a16="http://schemas.microsoft.com/office/drawing/2014/main" id="{B7BE9A29-A473-E9B2-5EE9-BECBB29A975E}"/>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直线箭头连接符 776">
              <a:extLst>
                <a:ext uri="{FF2B5EF4-FFF2-40B4-BE49-F238E27FC236}">
                  <a16:creationId xmlns:a16="http://schemas.microsoft.com/office/drawing/2014/main" id="{A18A0106-0D58-71C4-5FBE-8450F4ADA89A}"/>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8" name="直线箭头连接符 777">
              <a:extLst>
                <a:ext uri="{FF2B5EF4-FFF2-40B4-BE49-F238E27FC236}">
                  <a16:creationId xmlns:a16="http://schemas.microsoft.com/office/drawing/2014/main" id="{1DE6F234-75A6-9075-4C3D-9085015AF11D}"/>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9" name="直线箭头连接符 778">
              <a:extLst>
                <a:ext uri="{FF2B5EF4-FFF2-40B4-BE49-F238E27FC236}">
                  <a16:creationId xmlns:a16="http://schemas.microsoft.com/office/drawing/2014/main" id="{083574D4-C5C3-7065-865A-1A27018CA119}"/>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0" name="直线箭头连接符 779">
              <a:extLst>
                <a:ext uri="{FF2B5EF4-FFF2-40B4-BE49-F238E27FC236}">
                  <a16:creationId xmlns:a16="http://schemas.microsoft.com/office/drawing/2014/main" id="{05686856-9076-35FD-E03F-3F94871F785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直线箭头连接符 780">
              <a:extLst>
                <a:ext uri="{FF2B5EF4-FFF2-40B4-BE49-F238E27FC236}">
                  <a16:creationId xmlns:a16="http://schemas.microsoft.com/office/drawing/2014/main" id="{7A22559F-B355-1AE9-10B0-D64BD9C7829F}"/>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直线箭头连接符 781">
              <a:extLst>
                <a:ext uri="{FF2B5EF4-FFF2-40B4-BE49-F238E27FC236}">
                  <a16:creationId xmlns:a16="http://schemas.microsoft.com/office/drawing/2014/main" id="{5EA6974F-0C9D-C8C4-5B0A-7B10CAD9D5F9}"/>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3" name="直线箭头连接符 782">
              <a:extLst>
                <a:ext uri="{FF2B5EF4-FFF2-40B4-BE49-F238E27FC236}">
                  <a16:creationId xmlns:a16="http://schemas.microsoft.com/office/drawing/2014/main" id="{95E4C141-495B-2BF5-F1D6-D3307AB4CCDF}"/>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直线箭头连接符 783">
              <a:extLst>
                <a:ext uri="{FF2B5EF4-FFF2-40B4-BE49-F238E27FC236}">
                  <a16:creationId xmlns:a16="http://schemas.microsoft.com/office/drawing/2014/main" id="{B7E2AAC7-E678-F451-E583-52F86C7E4FD5}"/>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5" name="直线箭头连接符 784">
              <a:extLst>
                <a:ext uri="{FF2B5EF4-FFF2-40B4-BE49-F238E27FC236}">
                  <a16:creationId xmlns:a16="http://schemas.microsoft.com/office/drawing/2014/main" id="{8DB9CB26-44BF-D60C-63A8-D66D91377382}"/>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6" name="直线箭头连接符 785">
              <a:extLst>
                <a:ext uri="{FF2B5EF4-FFF2-40B4-BE49-F238E27FC236}">
                  <a16:creationId xmlns:a16="http://schemas.microsoft.com/office/drawing/2014/main" id="{EF2026FC-602B-4759-9125-0D1B996C483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直线箭头连接符 786">
              <a:extLst>
                <a:ext uri="{FF2B5EF4-FFF2-40B4-BE49-F238E27FC236}">
                  <a16:creationId xmlns:a16="http://schemas.microsoft.com/office/drawing/2014/main" id="{B309DBC3-A399-148A-4E27-0D446649CBC1}"/>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直线箭头连接符 787">
              <a:extLst>
                <a:ext uri="{FF2B5EF4-FFF2-40B4-BE49-F238E27FC236}">
                  <a16:creationId xmlns:a16="http://schemas.microsoft.com/office/drawing/2014/main" id="{FC06E29D-E4D4-4600-B9CE-0B51AE83D118}"/>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直线箭头连接符 788">
              <a:extLst>
                <a:ext uri="{FF2B5EF4-FFF2-40B4-BE49-F238E27FC236}">
                  <a16:creationId xmlns:a16="http://schemas.microsoft.com/office/drawing/2014/main" id="{023E2A8D-F835-CC8F-05F5-4E1F7929488C}"/>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直线箭头连接符 789">
              <a:extLst>
                <a:ext uri="{FF2B5EF4-FFF2-40B4-BE49-F238E27FC236}">
                  <a16:creationId xmlns:a16="http://schemas.microsoft.com/office/drawing/2014/main" id="{02380580-F3CA-0CD8-3658-8658A1C8AFF5}"/>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直线箭头连接符 790">
              <a:extLst>
                <a:ext uri="{FF2B5EF4-FFF2-40B4-BE49-F238E27FC236}">
                  <a16:creationId xmlns:a16="http://schemas.microsoft.com/office/drawing/2014/main" id="{6D0ECF0A-3727-C066-E390-4EA1C340A3B1}"/>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直线箭头连接符 791">
              <a:extLst>
                <a:ext uri="{FF2B5EF4-FFF2-40B4-BE49-F238E27FC236}">
                  <a16:creationId xmlns:a16="http://schemas.microsoft.com/office/drawing/2014/main" id="{BC1960B5-A3B3-28A9-373F-ECC2A00EC09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直线箭头连接符 792">
              <a:extLst>
                <a:ext uri="{FF2B5EF4-FFF2-40B4-BE49-F238E27FC236}">
                  <a16:creationId xmlns:a16="http://schemas.microsoft.com/office/drawing/2014/main" id="{375C200A-5251-CA5F-4B6F-AF186E79C098}"/>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4" name="直线箭头连接符 793">
              <a:extLst>
                <a:ext uri="{FF2B5EF4-FFF2-40B4-BE49-F238E27FC236}">
                  <a16:creationId xmlns:a16="http://schemas.microsoft.com/office/drawing/2014/main" id="{AF1B264B-E7DA-FC24-96DD-AF2C29CCFDE2}"/>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直线箭头连接符 794">
              <a:extLst>
                <a:ext uri="{FF2B5EF4-FFF2-40B4-BE49-F238E27FC236}">
                  <a16:creationId xmlns:a16="http://schemas.microsoft.com/office/drawing/2014/main" id="{A2F845AE-BD71-A140-ED9C-4FB092799C47}"/>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直线箭头连接符 795">
              <a:extLst>
                <a:ext uri="{FF2B5EF4-FFF2-40B4-BE49-F238E27FC236}">
                  <a16:creationId xmlns:a16="http://schemas.microsoft.com/office/drawing/2014/main" id="{4E785766-DA13-E4F1-2C0C-E926418EA29F}"/>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直线箭头连接符 796">
              <a:extLst>
                <a:ext uri="{FF2B5EF4-FFF2-40B4-BE49-F238E27FC236}">
                  <a16:creationId xmlns:a16="http://schemas.microsoft.com/office/drawing/2014/main" id="{B3DAAF21-5A8E-F583-9366-EDDDD0C1CB59}"/>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8" name="直线箭头连接符 797">
              <a:extLst>
                <a:ext uri="{FF2B5EF4-FFF2-40B4-BE49-F238E27FC236}">
                  <a16:creationId xmlns:a16="http://schemas.microsoft.com/office/drawing/2014/main" id="{4055F2E1-E985-981C-CDCB-710A276E0DD9}"/>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直线箭头连接符 798">
              <a:extLst>
                <a:ext uri="{FF2B5EF4-FFF2-40B4-BE49-F238E27FC236}">
                  <a16:creationId xmlns:a16="http://schemas.microsoft.com/office/drawing/2014/main" id="{1781AD2D-F08D-6470-4E54-DB507057597C}"/>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直线箭头连接符 799">
              <a:extLst>
                <a:ext uri="{FF2B5EF4-FFF2-40B4-BE49-F238E27FC236}">
                  <a16:creationId xmlns:a16="http://schemas.microsoft.com/office/drawing/2014/main" id="{86EA3F1B-C4A9-5D58-44C4-27A9678AB20A}"/>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直线箭头连接符 800">
              <a:extLst>
                <a:ext uri="{FF2B5EF4-FFF2-40B4-BE49-F238E27FC236}">
                  <a16:creationId xmlns:a16="http://schemas.microsoft.com/office/drawing/2014/main" id="{61687988-4C88-CC38-A3AB-4E58A07C82A2}"/>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2" name="直线箭头连接符 801">
              <a:extLst>
                <a:ext uri="{FF2B5EF4-FFF2-40B4-BE49-F238E27FC236}">
                  <a16:creationId xmlns:a16="http://schemas.microsoft.com/office/drawing/2014/main" id="{0795D06F-291B-11B5-4AA2-FAEB66F7FC91}"/>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直线箭头连接符 802">
              <a:extLst>
                <a:ext uri="{FF2B5EF4-FFF2-40B4-BE49-F238E27FC236}">
                  <a16:creationId xmlns:a16="http://schemas.microsoft.com/office/drawing/2014/main" id="{505551BA-0E4E-09B1-1111-B7B94404D99E}"/>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直线箭头连接符 803">
              <a:extLst>
                <a:ext uri="{FF2B5EF4-FFF2-40B4-BE49-F238E27FC236}">
                  <a16:creationId xmlns:a16="http://schemas.microsoft.com/office/drawing/2014/main" id="{231B0971-5F76-0B2F-0C16-91C45CF4F0A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直线箭头连接符 804">
              <a:extLst>
                <a:ext uri="{FF2B5EF4-FFF2-40B4-BE49-F238E27FC236}">
                  <a16:creationId xmlns:a16="http://schemas.microsoft.com/office/drawing/2014/main" id="{94EF7615-3F64-A584-A1C4-233814E334BD}"/>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6" name="直线箭头连接符 805">
              <a:extLst>
                <a:ext uri="{FF2B5EF4-FFF2-40B4-BE49-F238E27FC236}">
                  <a16:creationId xmlns:a16="http://schemas.microsoft.com/office/drawing/2014/main" id="{8BF1F946-1721-02D5-1671-A09059522A9E}"/>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直线箭头连接符 806">
              <a:extLst>
                <a:ext uri="{FF2B5EF4-FFF2-40B4-BE49-F238E27FC236}">
                  <a16:creationId xmlns:a16="http://schemas.microsoft.com/office/drawing/2014/main" id="{91623162-F7DA-8882-9F02-13378F170D5A}"/>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8" name="任意形状 807">
              <a:extLst>
                <a:ext uri="{FF2B5EF4-FFF2-40B4-BE49-F238E27FC236}">
                  <a16:creationId xmlns:a16="http://schemas.microsoft.com/office/drawing/2014/main" id="{83AC84FE-3D3E-E521-B20E-C9F5DE263859}"/>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9" name="任意形状 808">
              <a:extLst>
                <a:ext uri="{FF2B5EF4-FFF2-40B4-BE49-F238E27FC236}">
                  <a16:creationId xmlns:a16="http://schemas.microsoft.com/office/drawing/2014/main" id="{26CEFCB0-2DA2-3284-1428-E63B1886AE10}"/>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0" name="任意形状 809">
              <a:extLst>
                <a:ext uri="{FF2B5EF4-FFF2-40B4-BE49-F238E27FC236}">
                  <a16:creationId xmlns:a16="http://schemas.microsoft.com/office/drawing/2014/main" id="{492A7BAF-4260-B927-CC0F-093514D04B33}"/>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1" name="任意形状 810">
              <a:extLst>
                <a:ext uri="{FF2B5EF4-FFF2-40B4-BE49-F238E27FC236}">
                  <a16:creationId xmlns:a16="http://schemas.microsoft.com/office/drawing/2014/main" id="{1533B7CE-AE89-2F8E-B1E6-1E3020CCA08F}"/>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2" name="任意形状 811">
              <a:extLst>
                <a:ext uri="{FF2B5EF4-FFF2-40B4-BE49-F238E27FC236}">
                  <a16:creationId xmlns:a16="http://schemas.microsoft.com/office/drawing/2014/main" id="{66E9342B-7989-8F12-AC34-5934BFE6F131}"/>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3" name="任意形状 812">
              <a:extLst>
                <a:ext uri="{FF2B5EF4-FFF2-40B4-BE49-F238E27FC236}">
                  <a16:creationId xmlns:a16="http://schemas.microsoft.com/office/drawing/2014/main" id="{F34A9A26-344C-3FBA-9D2F-1DCD857D656A}"/>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4" name="任意形状 813">
              <a:extLst>
                <a:ext uri="{FF2B5EF4-FFF2-40B4-BE49-F238E27FC236}">
                  <a16:creationId xmlns:a16="http://schemas.microsoft.com/office/drawing/2014/main" id="{C6FDDDF8-9E21-2F7D-90B6-1E48C7D3D5CD}"/>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5" name="任意形状 814">
              <a:extLst>
                <a:ext uri="{FF2B5EF4-FFF2-40B4-BE49-F238E27FC236}">
                  <a16:creationId xmlns:a16="http://schemas.microsoft.com/office/drawing/2014/main" id="{5545C735-1D82-486A-9B4F-63A103961BC1}"/>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6" name="任意形状 815">
              <a:extLst>
                <a:ext uri="{FF2B5EF4-FFF2-40B4-BE49-F238E27FC236}">
                  <a16:creationId xmlns:a16="http://schemas.microsoft.com/office/drawing/2014/main" id="{D7341BFC-6638-36FB-3769-AF2B48602CE2}"/>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7" name="任意形状 816">
              <a:extLst>
                <a:ext uri="{FF2B5EF4-FFF2-40B4-BE49-F238E27FC236}">
                  <a16:creationId xmlns:a16="http://schemas.microsoft.com/office/drawing/2014/main" id="{BC6DE0A3-AC12-8A1F-491C-E8FF830A3CF9}"/>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8" name="任意形状 817">
              <a:extLst>
                <a:ext uri="{FF2B5EF4-FFF2-40B4-BE49-F238E27FC236}">
                  <a16:creationId xmlns:a16="http://schemas.microsoft.com/office/drawing/2014/main" id="{E9843696-E6F4-770D-583B-F54C26BE3F80}"/>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9" name="任意形状 818">
              <a:extLst>
                <a:ext uri="{FF2B5EF4-FFF2-40B4-BE49-F238E27FC236}">
                  <a16:creationId xmlns:a16="http://schemas.microsoft.com/office/drawing/2014/main" id="{BF48D1D8-33CE-C313-E166-579849B7B53C}"/>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0" name="椭圆 819">
              <a:extLst>
                <a:ext uri="{FF2B5EF4-FFF2-40B4-BE49-F238E27FC236}">
                  <a16:creationId xmlns:a16="http://schemas.microsoft.com/office/drawing/2014/main" id="{1CDA28F1-9425-6CE7-C698-A44FA93FB2BB}"/>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1" name="椭圆 820">
              <a:extLst>
                <a:ext uri="{FF2B5EF4-FFF2-40B4-BE49-F238E27FC236}">
                  <a16:creationId xmlns:a16="http://schemas.microsoft.com/office/drawing/2014/main" id="{570A6A92-0695-CD6D-C9D2-AF05BFD266A0}"/>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2" name="椭圆 821">
              <a:extLst>
                <a:ext uri="{FF2B5EF4-FFF2-40B4-BE49-F238E27FC236}">
                  <a16:creationId xmlns:a16="http://schemas.microsoft.com/office/drawing/2014/main" id="{6ED28D24-C3BA-B943-2B7B-60998DDE0776}"/>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3" name="椭圆 822">
              <a:extLst>
                <a:ext uri="{FF2B5EF4-FFF2-40B4-BE49-F238E27FC236}">
                  <a16:creationId xmlns:a16="http://schemas.microsoft.com/office/drawing/2014/main" id="{6C1EF99A-3E6B-2A40-12AC-EE3CA50B041D}"/>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4" name="椭圆 823">
              <a:extLst>
                <a:ext uri="{FF2B5EF4-FFF2-40B4-BE49-F238E27FC236}">
                  <a16:creationId xmlns:a16="http://schemas.microsoft.com/office/drawing/2014/main" id="{EDB11A76-081A-2A9F-12D2-6B7F8BAA85E9}"/>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5" name="椭圆 824">
              <a:extLst>
                <a:ext uri="{FF2B5EF4-FFF2-40B4-BE49-F238E27FC236}">
                  <a16:creationId xmlns:a16="http://schemas.microsoft.com/office/drawing/2014/main" id="{979BFE6E-3756-FF41-E925-A3836BD0D0FC}"/>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6" name="椭圆 825">
              <a:extLst>
                <a:ext uri="{FF2B5EF4-FFF2-40B4-BE49-F238E27FC236}">
                  <a16:creationId xmlns:a16="http://schemas.microsoft.com/office/drawing/2014/main" id="{88DB07A1-2BAD-795D-3241-C8E1C95A8CF7}"/>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7" name="椭圆 826">
              <a:extLst>
                <a:ext uri="{FF2B5EF4-FFF2-40B4-BE49-F238E27FC236}">
                  <a16:creationId xmlns:a16="http://schemas.microsoft.com/office/drawing/2014/main" id="{DFD5F869-2952-A040-D8D9-C9AF512EB7B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8" name="椭圆 827">
              <a:extLst>
                <a:ext uri="{FF2B5EF4-FFF2-40B4-BE49-F238E27FC236}">
                  <a16:creationId xmlns:a16="http://schemas.microsoft.com/office/drawing/2014/main" id="{673BF71E-5F24-7228-71F3-5793DE221E97}"/>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9" name="椭圆 828">
              <a:extLst>
                <a:ext uri="{FF2B5EF4-FFF2-40B4-BE49-F238E27FC236}">
                  <a16:creationId xmlns:a16="http://schemas.microsoft.com/office/drawing/2014/main" id="{94120522-CD64-0282-072F-66B057EC1465}"/>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0" name="椭圆 829">
              <a:extLst>
                <a:ext uri="{FF2B5EF4-FFF2-40B4-BE49-F238E27FC236}">
                  <a16:creationId xmlns:a16="http://schemas.microsoft.com/office/drawing/2014/main" id="{028DD923-770C-C950-9EF0-A9C2EF9591B2}"/>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1" name="椭圆 830">
              <a:extLst>
                <a:ext uri="{FF2B5EF4-FFF2-40B4-BE49-F238E27FC236}">
                  <a16:creationId xmlns:a16="http://schemas.microsoft.com/office/drawing/2014/main" id="{D9628AA9-C655-1403-3832-9043FDF3C251}"/>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32" name="圆角矩形 831">
            <a:extLst>
              <a:ext uri="{FF2B5EF4-FFF2-40B4-BE49-F238E27FC236}">
                <a16:creationId xmlns:a16="http://schemas.microsoft.com/office/drawing/2014/main" id="{32B43D66-E14F-F185-DB9B-6CFE1091C3D5}"/>
              </a:ext>
            </a:extLst>
          </p:cNvPr>
          <p:cNvSpPr/>
          <p:nvPr/>
        </p:nvSpPr>
        <p:spPr>
          <a:xfrm>
            <a:off x="1584006"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3" name="直线箭头连接符 832">
            <a:extLst>
              <a:ext uri="{FF2B5EF4-FFF2-40B4-BE49-F238E27FC236}">
                <a16:creationId xmlns:a16="http://schemas.microsoft.com/office/drawing/2014/main" id="{64A7A1A5-8C39-0AAE-AE10-DAD01038EC2C}"/>
              </a:ext>
            </a:extLst>
          </p:cNvPr>
          <p:cNvCxnSpPr>
            <a:stCxn id="704" idx="3"/>
          </p:cNvCxnSpPr>
          <p:nvPr/>
        </p:nvCxnSpPr>
        <p:spPr>
          <a:xfrm>
            <a:off x="2249045"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34" name="组 174">
            <a:extLst>
              <a:ext uri="{FF2B5EF4-FFF2-40B4-BE49-F238E27FC236}">
                <a16:creationId xmlns:a16="http://schemas.microsoft.com/office/drawing/2014/main" id="{86C9B089-1E65-51BA-ED22-A43FE3F4A5F2}"/>
              </a:ext>
            </a:extLst>
          </p:cNvPr>
          <p:cNvGrpSpPr/>
          <p:nvPr/>
        </p:nvGrpSpPr>
        <p:grpSpPr>
          <a:xfrm>
            <a:off x="6785048" y="1716059"/>
            <a:ext cx="450113" cy="438623"/>
            <a:chOff x="2186939" y="1617345"/>
            <a:chExt cx="6086464" cy="4617201"/>
          </a:xfrm>
        </p:grpSpPr>
        <p:sp>
          <p:nvSpPr>
            <p:cNvPr id="835" name="椭圆 834">
              <a:extLst>
                <a:ext uri="{FF2B5EF4-FFF2-40B4-BE49-F238E27FC236}">
                  <a16:creationId xmlns:a16="http://schemas.microsoft.com/office/drawing/2014/main" id="{44178260-BE77-C023-8A44-CDE228AFD954}"/>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6" name="椭圆 835">
              <a:extLst>
                <a:ext uri="{FF2B5EF4-FFF2-40B4-BE49-F238E27FC236}">
                  <a16:creationId xmlns:a16="http://schemas.microsoft.com/office/drawing/2014/main" id="{B389A71D-61DC-4A3D-C41C-F9E5495C554C}"/>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7" name="直线箭头连接符 836">
              <a:extLst>
                <a:ext uri="{FF2B5EF4-FFF2-40B4-BE49-F238E27FC236}">
                  <a16:creationId xmlns:a16="http://schemas.microsoft.com/office/drawing/2014/main" id="{4E2EF3AA-7FA3-843B-2248-D03844AB7ABA}"/>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8" name="直线箭头连接符 837">
              <a:extLst>
                <a:ext uri="{FF2B5EF4-FFF2-40B4-BE49-F238E27FC236}">
                  <a16:creationId xmlns:a16="http://schemas.microsoft.com/office/drawing/2014/main" id="{E8B9D1E9-3511-A5C3-D585-D31D9574DA6C}"/>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直线箭头连接符 838">
              <a:extLst>
                <a:ext uri="{FF2B5EF4-FFF2-40B4-BE49-F238E27FC236}">
                  <a16:creationId xmlns:a16="http://schemas.microsoft.com/office/drawing/2014/main" id="{E2BAF8AF-425C-F55A-F850-0020EA02585D}"/>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0" name="直线箭头连接符 839">
              <a:extLst>
                <a:ext uri="{FF2B5EF4-FFF2-40B4-BE49-F238E27FC236}">
                  <a16:creationId xmlns:a16="http://schemas.microsoft.com/office/drawing/2014/main" id="{A8B4C44A-E950-700E-F522-51768208B109}"/>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直线箭头连接符 840">
              <a:extLst>
                <a:ext uri="{FF2B5EF4-FFF2-40B4-BE49-F238E27FC236}">
                  <a16:creationId xmlns:a16="http://schemas.microsoft.com/office/drawing/2014/main" id="{F9964A75-DC01-C24A-F08A-5ECAD4024539}"/>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直线箭头连接符 841">
              <a:extLst>
                <a:ext uri="{FF2B5EF4-FFF2-40B4-BE49-F238E27FC236}">
                  <a16:creationId xmlns:a16="http://schemas.microsoft.com/office/drawing/2014/main" id="{85153130-4F2C-54F2-EF91-E5F759A6585B}"/>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直线箭头连接符 842">
              <a:extLst>
                <a:ext uri="{FF2B5EF4-FFF2-40B4-BE49-F238E27FC236}">
                  <a16:creationId xmlns:a16="http://schemas.microsoft.com/office/drawing/2014/main" id="{20680985-A567-2836-2E7A-ADACE48E732F}"/>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4" name="直线箭头连接符 843">
              <a:extLst>
                <a:ext uri="{FF2B5EF4-FFF2-40B4-BE49-F238E27FC236}">
                  <a16:creationId xmlns:a16="http://schemas.microsoft.com/office/drawing/2014/main" id="{C053D2EA-8F9D-17ED-E37A-E6AD506B9449}"/>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直线箭头连接符 844">
              <a:extLst>
                <a:ext uri="{FF2B5EF4-FFF2-40B4-BE49-F238E27FC236}">
                  <a16:creationId xmlns:a16="http://schemas.microsoft.com/office/drawing/2014/main" id="{70C61036-210E-7720-92EC-635F662F8F86}"/>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直线箭头连接符 845">
              <a:extLst>
                <a:ext uri="{FF2B5EF4-FFF2-40B4-BE49-F238E27FC236}">
                  <a16:creationId xmlns:a16="http://schemas.microsoft.com/office/drawing/2014/main" id="{C3D4A0F7-D7AF-A054-6742-5C7BD6112EF0}"/>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直线箭头连接符 846">
              <a:extLst>
                <a:ext uri="{FF2B5EF4-FFF2-40B4-BE49-F238E27FC236}">
                  <a16:creationId xmlns:a16="http://schemas.microsoft.com/office/drawing/2014/main" id="{67AB397B-ECAD-5293-74BF-6A33A43346CC}"/>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直线箭头连接符 847">
              <a:extLst>
                <a:ext uri="{FF2B5EF4-FFF2-40B4-BE49-F238E27FC236}">
                  <a16:creationId xmlns:a16="http://schemas.microsoft.com/office/drawing/2014/main" id="{4E3BC8B9-B8F6-7D93-DC43-68808B3FBAAE}"/>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9" name="椭圆 848">
              <a:extLst>
                <a:ext uri="{FF2B5EF4-FFF2-40B4-BE49-F238E27FC236}">
                  <a16:creationId xmlns:a16="http://schemas.microsoft.com/office/drawing/2014/main" id="{31B43D29-504B-A086-BE50-B98249C898B0}"/>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0" name="椭圆 849">
              <a:extLst>
                <a:ext uri="{FF2B5EF4-FFF2-40B4-BE49-F238E27FC236}">
                  <a16:creationId xmlns:a16="http://schemas.microsoft.com/office/drawing/2014/main" id="{62361788-D082-F096-8FF2-24DB382E9939}"/>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1" name="椭圆 850">
              <a:extLst>
                <a:ext uri="{FF2B5EF4-FFF2-40B4-BE49-F238E27FC236}">
                  <a16:creationId xmlns:a16="http://schemas.microsoft.com/office/drawing/2014/main" id="{BFE0634B-E7B0-2554-BB6A-7B41E3AD2111}"/>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52" name="直线箭头连接符 851">
              <a:extLst>
                <a:ext uri="{FF2B5EF4-FFF2-40B4-BE49-F238E27FC236}">
                  <a16:creationId xmlns:a16="http://schemas.microsoft.com/office/drawing/2014/main" id="{46063B69-1443-C460-0A24-04CE9508CD8E}"/>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直线箭头连接符 852">
              <a:extLst>
                <a:ext uri="{FF2B5EF4-FFF2-40B4-BE49-F238E27FC236}">
                  <a16:creationId xmlns:a16="http://schemas.microsoft.com/office/drawing/2014/main" id="{C05BDCD7-5434-6B8A-2A65-A0A455F25EA9}"/>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直线箭头连接符 853">
              <a:extLst>
                <a:ext uri="{FF2B5EF4-FFF2-40B4-BE49-F238E27FC236}">
                  <a16:creationId xmlns:a16="http://schemas.microsoft.com/office/drawing/2014/main" id="{AD7EFAAA-907A-DF44-A1AF-C931D3519A0F}"/>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直线箭头连接符 854">
              <a:extLst>
                <a:ext uri="{FF2B5EF4-FFF2-40B4-BE49-F238E27FC236}">
                  <a16:creationId xmlns:a16="http://schemas.microsoft.com/office/drawing/2014/main" id="{AC16FE30-FDD0-77DC-1CF5-5F0BEF7E8094}"/>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6" name="直线箭头连接符 855">
              <a:extLst>
                <a:ext uri="{FF2B5EF4-FFF2-40B4-BE49-F238E27FC236}">
                  <a16:creationId xmlns:a16="http://schemas.microsoft.com/office/drawing/2014/main" id="{754CB025-4F94-D372-EA09-D67BA454277E}"/>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直线箭头连接符 856">
              <a:extLst>
                <a:ext uri="{FF2B5EF4-FFF2-40B4-BE49-F238E27FC236}">
                  <a16:creationId xmlns:a16="http://schemas.microsoft.com/office/drawing/2014/main" id="{AB671547-CE65-1EAC-F7FB-5383B7C0574B}"/>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直线箭头连接符 857">
              <a:extLst>
                <a:ext uri="{FF2B5EF4-FFF2-40B4-BE49-F238E27FC236}">
                  <a16:creationId xmlns:a16="http://schemas.microsoft.com/office/drawing/2014/main" id="{CF47CAA5-367E-F502-76AE-DA98D16F3F1D}"/>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直线箭头连接符 858">
              <a:extLst>
                <a:ext uri="{FF2B5EF4-FFF2-40B4-BE49-F238E27FC236}">
                  <a16:creationId xmlns:a16="http://schemas.microsoft.com/office/drawing/2014/main" id="{0DCE76EF-34B3-981D-A23F-A236B84D029F}"/>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0" name="直线箭头连接符 859">
              <a:extLst>
                <a:ext uri="{FF2B5EF4-FFF2-40B4-BE49-F238E27FC236}">
                  <a16:creationId xmlns:a16="http://schemas.microsoft.com/office/drawing/2014/main" id="{75FB0BDC-1356-093C-90D0-39809BC8BC68}"/>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1" name="直线箭头连接符 860">
              <a:extLst>
                <a:ext uri="{FF2B5EF4-FFF2-40B4-BE49-F238E27FC236}">
                  <a16:creationId xmlns:a16="http://schemas.microsoft.com/office/drawing/2014/main" id="{4A52CF45-7BBB-F776-7167-4A0FD2FF4EA5}"/>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2" name="直线箭头连接符 861">
              <a:extLst>
                <a:ext uri="{FF2B5EF4-FFF2-40B4-BE49-F238E27FC236}">
                  <a16:creationId xmlns:a16="http://schemas.microsoft.com/office/drawing/2014/main" id="{4A574C69-6047-F51A-8FCD-208ACCA9366E}"/>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3" name="直线箭头连接符 862">
              <a:extLst>
                <a:ext uri="{FF2B5EF4-FFF2-40B4-BE49-F238E27FC236}">
                  <a16:creationId xmlns:a16="http://schemas.microsoft.com/office/drawing/2014/main" id="{A04B50BC-5BF8-94CF-83B1-7FAD1CE48E09}"/>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4" name="直线箭头连接符 863">
              <a:extLst>
                <a:ext uri="{FF2B5EF4-FFF2-40B4-BE49-F238E27FC236}">
                  <a16:creationId xmlns:a16="http://schemas.microsoft.com/office/drawing/2014/main" id="{9354E25E-4E4C-7783-2547-F256E79F916A}"/>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5" name="直线箭头连接符 864">
              <a:extLst>
                <a:ext uri="{FF2B5EF4-FFF2-40B4-BE49-F238E27FC236}">
                  <a16:creationId xmlns:a16="http://schemas.microsoft.com/office/drawing/2014/main" id="{DFE499DB-96DD-37B0-C5DF-EDA4A4BB5D04}"/>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6" name="直线箭头连接符 865">
              <a:extLst>
                <a:ext uri="{FF2B5EF4-FFF2-40B4-BE49-F238E27FC236}">
                  <a16:creationId xmlns:a16="http://schemas.microsoft.com/office/drawing/2014/main" id="{D1442DD3-ACA2-E15E-2D61-FACDED9C7A7A}"/>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7" name="直线箭头连接符 866">
              <a:extLst>
                <a:ext uri="{FF2B5EF4-FFF2-40B4-BE49-F238E27FC236}">
                  <a16:creationId xmlns:a16="http://schemas.microsoft.com/office/drawing/2014/main" id="{646ACA1A-A229-9D89-6B53-D32DE856DD08}"/>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直线箭头连接符 867">
              <a:extLst>
                <a:ext uri="{FF2B5EF4-FFF2-40B4-BE49-F238E27FC236}">
                  <a16:creationId xmlns:a16="http://schemas.microsoft.com/office/drawing/2014/main" id="{E7D20B97-4BB3-51F7-E430-685321D8B95C}"/>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直线箭头连接符 868">
              <a:extLst>
                <a:ext uri="{FF2B5EF4-FFF2-40B4-BE49-F238E27FC236}">
                  <a16:creationId xmlns:a16="http://schemas.microsoft.com/office/drawing/2014/main" id="{E3184842-2692-E466-EAAE-AB68306E3D6E}"/>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直线箭头连接符 869">
              <a:extLst>
                <a:ext uri="{FF2B5EF4-FFF2-40B4-BE49-F238E27FC236}">
                  <a16:creationId xmlns:a16="http://schemas.microsoft.com/office/drawing/2014/main" id="{48A9DA79-453E-FA88-DC20-39C4FE9ECA5B}"/>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1" name="直线箭头连接符 870">
              <a:extLst>
                <a:ext uri="{FF2B5EF4-FFF2-40B4-BE49-F238E27FC236}">
                  <a16:creationId xmlns:a16="http://schemas.microsoft.com/office/drawing/2014/main" id="{1F68AA1D-9D8B-7106-F67E-D9222FF2FFDA}"/>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直线箭头连接符 871">
              <a:extLst>
                <a:ext uri="{FF2B5EF4-FFF2-40B4-BE49-F238E27FC236}">
                  <a16:creationId xmlns:a16="http://schemas.microsoft.com/office/drawing/2014/main" id="{3EC4EEC0-757B-875F-642B-13C9B263F30B}"/>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3" name="椭圆 872">
              <a:extLst>
                <a:ext uri="{FF2B5EF4-FFF2-40B4-BE49-F238E27FC236}">
                  <a16:creationId xmlns:a16="http://schemas.microsoft.com/office/drawing/2014/main" id="{255B6D16-30DA-82FA-BA05-BFDCBA259507}"/>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4" name="椭圆 873">
              <a:extLst>
                <a:ext uri="{FF2B5EF4-FFF2-40B4-BE49-F238E27FC236}">
                  <a16:creationId xmlns:a16="http://schemas.microsoft.com/office/drawing/2014/main" id="{D588CC47-6D4F-1BEB-A21D-C0779673BF0B}"/>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5" name="椭圆 874">
              <a:extLst>
                <a:ext uri="{FF2B5EF4-FFF2-40B4-BE49-F238E27FC236}">
                  <a16:creationId xmlns:a16="http://schemas.microsoft.com/office/drawing/2014/main" id="{BAB6DF96-5E8D-AAD7-D14A-7C9AF16CC952}"/>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6" name="椭圆 875">
              <a:extLst>
                <a:ext uri="{FF2B5EF4-FFF2-40B4-BE49-F238E27FC236}">
                  <a16:creationId xmlns:a16="http://schemas.microsoft.com/office/drawing/2014/main" id="{89A8FA4C-34BD-0DA0-EBDD-E43F1068BDD0}"/>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7" name="椭圆 876">
              <a:extLst>
                <a:ext uri="{FF2B5EF4-FFF2-40B4-BE49-F238E27FC236}">
                  <a16:creationId xmlns:a16="http://schemas.microsoft.com/office/drawing/2014/main" id="{2CF51A6E-554B-A425-272E-91CADBD104CC}"/>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8" name="椭圆 877">
              <a:extLst>
                <a:ext uri="{FF2B5EF4-FFF2-40B4-BE49-F238E27FC236}">
                  <a16:creationId xmlns:a16="http://schemas.microsoft.com/office/drawing/2014/main" id="{9538C1CB-9601-13C8-7D6A-B3FE34E9541B}"/>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79" name="直线箭头连接符 878">
              <a:extLst>
                <a:ext uri="{FF2B5EF4-FFF2-40B4-BE49-F238E27FC236}">
                  <a16:creationId xmlns:a16="http://schemas.microsoft.com/office/drawing/2014/main" id="{23760B14-1FB2-8AF4-CF48-CDBBC9B2BF3A}"/>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直线箭头连接符 879">
              <a:extLst>
                <a:ext uri="{FF2B5EF4-FFF2-40B4-BE49-F238E27FC236}">
                  <a16:creationId xmlns:a16="http://schemas.microsoft.com/office/drawing/2014/main" id="{16DF2B0C-0D78-135B-8237-8F4ECE157F94}"/>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直线箭头连接符 880">
              <a:extLst>
                <a:ext uri="{FF2B5EF4-FFF2-40B4-BE49-F238E27FC236}">
                  <a16:creationId xmlns:a16="http://schemas.microsoft.com/office/drawing/2014/main" id="{AE16B04D-E6FD-6D32-F6F6-F0228A1E0D83}"/>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直线箭头连接符 881">
              <a:extLst>
                <a:ext uri="{FF2B5EF4-FFF2-40B4-BE49-F238E27FC236}">
                  <a16:creationId xmlns:a16="http://schemas.microsoft.com/office/drawing/2014/main" id="{2050F275-F5FA-D5EB-BD83-C67138264118}"/>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3" name="直线箭头连接符 882">
              <a:extLst>
                <a:ext uri="{FF2B5EF4-FFF2-40B4-BE49-F238E27FC236}">
                  <a16:creationId xmlns:a16="http://schemas.microsoft.com/office/drawing/2014/main" id="{61DE5143-E11F-EBA7-3DDD-0D6BB61F0240}"/>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直线箭头连接符 883">
              <a:extLst>
                <a:ext uri="{FF2B5EF4-FFF2-40B4-BE49-F238E27FC236}">
                  <a16:creationId xmlns:a16="http://schemas.microsoft.com/office/drawing/2014/main" id="{EF14CD1F-3896-F21C-D450-21A03AAC701C}"/>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直线箭头连接符 884">
              <a:extLst>
                <a:ext uri="{FF2B5EF4-FFF2-40B4-BE49-F238E27FC236}">
                  <a16:creationId xmlns:a16="http://schemas.microsoft.com/office/drawing/2014/main" id="{B2620C5D-73EF-3BD9-0C9E-C80787BF5173}"/>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直线箭头连接符 885">
              <a:extLst>
                <a:ext uri="{FF2B5EF4-FFF2-40B4-BE49-F238E27FC236}">
                  <a16:creationId xmlns:a16="http://schemas.microsoft.com/office/drawing/2014/main" id="{C340A503-5517-AB79-61D0-9373D9217B27}"/>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7" name="直线箭头连接符 886">
              <a:extLst>
                <a:ext uri="{FF2B5EF4-FFF2-40B4-BE49-F238E27FC236}">
                  <a16:creationId xmlns:a16="http://schemas.microsoft.com/office/drawing/2014/main" id="{D60D61B3-A948-80F2-FA94-7194A28C780C}"/>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直线箭头连接符 887">
              <a:extLst>
                <a:ext uri="{FF2B5EF4-FFF2-40B4-BE49-F238E27FC236}">
                  <a16:creationId xmlns:a16="http://schemas.microsoft.com/office/drawing/2014/main" id="{9DDCD0EA-BD4D-92BD-83F4-13BFE6313B46}"/>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直线箭头连接符 888">
              <a:extLst>
                <a:ext uri="{FF2B5EF4-FFF2-40B4-BE49-F238E27FC236}">
                  <a16:creationId xmlns:a16="http://schemas.microsoft.com/office/drawing/2014/main" id="{E58206AB-7EF2-0419-269E-E2A59B23D086}"/>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直线箭头连接符 889">
              <a:extLst>
                <a:ext uri="{FF2B5EF4-FFF2-40B4-BE49-F238E27FC236}">
                  <a16:creationId xmlns:a16="http://schemas.microsoft.com/office/drawing/2014/main" id="{D66AC857-B14F-DD14-3EE0-AC42C6DB7E68}"/>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直线箭头连接符 890">
              <a:extLst>
                <a:ext uri="{FF2B5EF4-FFF2-40B4-BE49-F238E27FC236}">
                  <a16:creationId xmlns:a16="http://schemas.microsoft.com/office/drawing/2014/main" id="{9F71D36C-7901-D1A4-8A9A-EC0B51D6C472}"/>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直线箭头连接符 891">
              <a:extLst>
                <a:ext uri="{FF2B5EF4-FFF2-40B4-BE49-F238E27FC236}">
                  <a16:creationId xmlns:a16="http://schemas.microsoft.com/office/drawing/2014/main" id="{C81F98A0-8C3D-3666-667C-C7A557D6FC67}"/>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直线箭头连接符 892">
              <a:extLst>
                <a:ext uri="{FF2B5EF4-FFF2-40B4-BE49-F238E27FC236}">
                  <a16:creationId xmlns:a16="http://schemas.microsoft.com/office/drawing/2014/main" id="{0EF6F0A6-6CB4-992C-333D-EC3E85193E21}"/>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直线箭头连接符 893">
              <a:extLst>
                <a:ext uri="{FF2B5EF4-FFF2-40B4-BE49-F238E27FC236}">
                  <a16:creationId xmlns:a16="http://schemas.microsoft.com/office/drawing/2014/main" id="{31804918-E3EE-E5B2-EBCB-C14989051AC4}"/>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直线箭头连接符 894">
              <a:extLst>
                <a:ext uri="{FF2B5EF4-FFF2-40B4-BE49-F238E27FC236}">
                  <a16:creationId xmlns:a16="http://schemas.microsoft.com/office/drawing/2014/main" id="{F0794893-7CBC-C203-9923-39AC1A3A6836}"/>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直线箭头连接符 895">
              <a:extLst>
                <a:ext uri="{FF2B5EF4-FFF2-40B4-BE49-F238E27FC236}">
                  <a16:creationId xmlns:a16="http://schemas.microsoft.com/office/drawing/2014/main" id="{00EBC61F-4C0C-4921-808A-1D9743817D3E}"/>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直线箭头连接符 896">
              <a:extLst>
                <a:ext uri="{FF2B5EF4-FFF2-40B4-BE49-F238E27FC236}">
                  <a16:creationId xmlns:a16="http://schemas.microsoft.com/office/drawing/2014/main" id="{B1D321A2-96CA-50B0-46EB-0362FA3EE692}"/>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直线箭头连接符 897">
              <a:extLst>
                <a:ext uri="{FF2B5EF4-FFF2-40B4-BE49-F238E27FC236}">
                  <a16:creationId xmlns:a16="http://schemas.microsoft.com/office/drawing/2014/main" id="{2064050B-EFB2-BF5B-23BD-3500DF9A4CB2}"/>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直线箭头连接符 898">
              <a:extLst>
                <a:ext uri="{FF2B5EF4-FFF2-40B4-BE49-F238E27FC236}">
                  <a16:creationId xmlns:a16="http://schemas.microsoft.com/office/drawing/2014/main" id="{C9C158A5-1B69-2ACA-14E3-A626310483A1}"/>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直线箭头连接符 899">
              <a:extLst>
                <a:ext uri="{FF2B5EF4-FFF2-40B4-BE49-F238E27FC236}">
                  <a16:creationId xmlns:a16="http://schemas.microsoft.com/office/drawing/2014/main" id="{AA94A40C-D10A-E9FA-D5E1-F8EA197BEAB7}"/>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直线箭头连接符 900">
              <a:extLst>
                <a:ext uri="{FF2B5EF4-FFF2-40B4-BE49-F238E27FC236}">
                  <a16:creationId xmlns:a16="http://schemas.microsoft.com/office/drawing/2014/main" id="{61F6A7B3-37E5-4291-DD07-BB8792C5ACF5}"/>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2" name="直线箭头连接符 901">
              <a:extLst>
                <a:ext uri="{FF2B5EF4-FFF2-40B4-BE49-F238E27FC236}">
                  <a16:creationId xmlns:a16="http://schemas.microsoft.com/office/drawing/2014/main" id="{92073A97-4F84-BFB9-9147-4955A88B306D}"/>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直线箭头连接符 902">
              <a:extLst>
                <a:ext uri="{FF2B5EF4-FFF2-40B4-BE49-F238E27FC236}">
                  <a16:creationId xmlns:a16="http://schemas.microsoft.com/office/drawing/2014/main" id="{0BFBC798-0163-2D78-77CA-54927012FD44}"/>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直线箭头连接符 903">
              <a:extLst>
                <a:ext uri="{FF2B5EF4-FFF2-40B4-BE49-F238E27FC236}">
                  <a16:creationId xmlns:a16="http://schemas.microsoft.com/office/drawing/2014/main" id="{7B753CFB-C311-1512-3772-4F4D63ED87B0}"/>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直线箭头连接符 904">
              <a:extLst>
                <a:ext uri="{FF2B5EF4-FFF2-40B4-BE49-F238E27FC236}">
                  <a16:creationId xmlns:a16="http://schemas.microsoft.com/office/drawing/2014/main" id="{D8B99E40-AF00-B395-E5B2-3BD4A7B5FE29}"/>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6" name="直线箭头连接符 905">
              <a:extLst>
                <a:ext uri="{FF2B5EF4-FFF2-40B4-BE49-F238E27FC236}">
                  <a16:creationId xmlns:a16="http://schemas.microsoft.com/office/drawing/2014/main" id="{0D6D5269-2E9C-0032-B3C0-B7E6BAD0D1DB}"/>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直线箭头连接符 906">
              <a:extLst>
                <a:ext uri="{FF2B5EF4-FFF2-40B4-BE49-F238E27FC236}">
                  <a16:creationId xmlns:a16="http://schemas.microsoft.com/office/drawing/2014/main" id="{D8B9E8C2-305E-D108-C2A2-0728BA0BA5F1}"/>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直线箭头连接符 907">
              <a:extLst>
                <a:ext uri="{FF2B5EF4-FFF2-40B4-BE49-F238E27FC236}">
                  <a16:creationId xmlns:a16="http://schemas.microsoft.com/office/drawing/2014/main" id="{6E8FBBBD-E6FC-5BBC-EBD4-91F89242CBEE}"/>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直线箭头连接符 908">
              <a:extLst>
                <a:ext uri="{FF2B5EF4-FFF2-40B4-BE49-F238E27FC236}">
                  <a16:creationId xmlns:a16="http://schemas.microsoft.com/office/drawing/2014/main" id="{D1C8AE1A-3042-EAE8-E10C-1CE0300079A2}"/>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0" name="直线箭头连接符 909">
              <a:extLst>
                <a:ext uri="{FF2B5EF4-FFF2-40B4-BE49-F238E27FC236}">
                  <a16:creationId xmlns:a16="http://schemas.microsoft.com/office/drawing/2014/main" id="{A1B50BBC-B75D-8B54-B01D-7FE8C7589A7A}"/>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直线箭头连接符 910">
              <a:extLst>
                <a:ext uri="{FF2B5EF4-FFF2-40B4-BE49-F238E27FC236}">
                  <a16:creationId xmlns:a16="http://schemas.microsoft.com/office/drawing/2014/main" id="{3ECBD728-6797-6F21-3E1E-889FCB43641E}"/>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2" name="任意形状 911">
              <a:extLst>
                <a:ext uri="{FF2B5EF4-FFF2-40B4-BE49-F238E27FC236}">
                  <a16:creationId xmlns:a16="http://schemas.microsoft.com/office/drawing/2014/main" id="{E380CCE9-9871-CB32-84E2-1B116EE265C4}"/>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3" name="任意形状 912">
              <a:extLst>
                <a:ext uri="{FF2B5EF4-FFF2-40B4-BE49-F238E27FC236}">
                  <a16:creationId xmlns:a16="http://schemas.microsoft.com/office/drawing/2014/main" id="{A7F56B44-419C-25CA-9026-0370FECD7EA0}"/>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4" name="任意形状 913">
              <a:extLst>
                <a:ext uri="{FF2B5EF4-FFF2-40B4-BE49-F238E27FC236}">
                  <a16:creationId xmlns:a16="http://schemas.microsoft.com/office/drawing/2014/main" id="{458F8839-0543-07A8-40E8-5F169C3A410F}"/>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5" name="任意形状 914">
              <a:extLst>
                <a:ext uri="{FF2B5EF4-FFF2-40B4-BE49-F238E27FC236}">
                  <a16:creationId xmlns:a16="http://schemas.microsoft.com/office/drawing/2014/main" id="{D6532CAD-02A9-78A5-5148-F73446353C2D}"/>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6" name="任意形状 915">
              <a:extLst>
                <a:ext uri="{FF2B5EF4-FFF2-40B4-BE49-F238E27FC236}">
                  <a16:creationId xmlns:a16="http://schemas.microsoft.com/office/drawing/2014/main" id="{0CDC60FD-4EAB-0244-16F6-5CA6653E3069}"/>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7" name="任意形状 916">
              <a:extLst>
                <a:ext uri="{FF2B5EF4-FFF2-40B4-BE49-F238E27FC236}">
                  <a16:creationId xmlns:a16="http://schemas.microsoft.com/office/drawing/2014/main" id="{76F19EA8-7B64-CBF8-BD0E-9A983D812231}"/>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8" name="任意形状 917">
              <a:extLst>
                <a:ext uri="{FF2B5EF4-FFF2-40B4-BE49-F238E27FC236}">
                  <a16:creationId xmlns:a16="http://schemas.microsoft.com/office/drawing/2014/main" id="{A84D97AE-FB6F-87CF-A196-41DE026DCB01}"/>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9" name="任意形状 918">
              <a:extLst>
                <a:ext uri="{FF2B5EF4-FFF2-40B4-BE49-F238E27FC236}">
                  <a16:creationId xmlns:a16="http://schemas.microsoft.com/office/drawing/2014/main" id="{18258D07-5F1C-529B-FA65-439699F9A36E}"/>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0" name="任意形状 919">
              <a:extLst>
                <a:ext uri="{FF2B5EF4-FFF2-40B4-BE49-F238E27FC236}">
                  <a16:creationId xmlns:a16="http://schemas.microsoft.com/office/drawing/2014/main" id="{9E62E55C-2EC1-227D-82F3-5C3FBF7D6CD8}"/>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1" name="任意形状 920">
              <a:extLst>
                <a:ext uri="{FF2B5EF4-FFF2-40B4-BE49-F238E27FC236}">
                  <a16:creationId xmlns:a16="http://schemas.microsoft.com/office/drawing/2014/main" id="{42D20679-A323-F95C-416D-AD2A0A7E21B8}"/>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2" name="任意形状 921">
              <a:extLst>
                <a:ext uri="{FF2B5EF4-FFF2-40B4-BE49-F238E27FC236}">
                  <a16:creationId xmlns:a16="http://schemas.microsoft.com/office/drawing/2014/main" id="{EE5E3A8F-2422-73B1-9DA3-436D27A8D2B0}"/>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3" name="任意形状 922">
              <a:extLst>
                <a:ext uri="{FF2B5EF4-FFF2-40B4-BE49-F238E27FC236}">
                  <a16:creationId xmlns:a16="http://schemas.microsoft.com/office/drawing/2014/main" id="{C5996B4E-20AB-3CDC-FF02-F99C5F6F1E83}"/>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4" name="任意形状 923">
              <a:extLst>
                <a:ext uri="{FF2B5EF4-FFF2-40B4-BE49-F238E27FC236}">
                  <a16:creationId xmlns:a16="http://schemas.microsoft.com/office/drawing/2014/main" id="{8C6E2BB5-A13E-B455-1FE0-1F860F0C0AD3}"/>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5" name="任意形状 924">
              <a:extLst>
                <a:ext uri="{FF2B5EF4-FFF2-40B4-BE49-F238E27FC236}">
                  <a16:creationId xmlns:a16="http://schemas.microsoft.com/office/drawing/2014/main" id="{7A70914D-95B7-9685-1C87-21B68BD48476}"/>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6" name="任意形状 925">
              <a:extLst>
                <a:ext uri="{FF2B5EF4-FFF2-40B4-BE49-F238E27FC236}">
                  <a16:creationId xmlns:a16="http://schemas.microsoft.com/office/drawing/2014/main" id="{D9981286-0F4A-DAD6-8336-2B9FF10564C0}"/>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7" name="任意形状 926">
              <a:extLst>
                <a:ext uri="{FF2B5EF4-FFF2-40B4-BE49-F238E27FC236}">
                  <a16:creationId xmlns:a16="http://schemas.microsoft.com/office/drawing/2014/main" id="{AD9A14D3-318D-3967-8A46-86163940905C}"/>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8" name="任意形状 927">
              <a:extLst>
                <a:ext uri="{FF2B5EF4-FFF2-40B4-BE49-F238E27FC236}">
                  <a16:creationId xmlns:a16="http://schemas.microsoft.com/office/drawing/2014/main" id="{1539DB1C-4C20-B9F0-BB92-2DB909CD3B1E}"/>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9" name="任意形状 928">
              <a:extLst>
                <a:ext uri="{FF2B5EF4-FFF2-40B4-BE49-F238E27FC236}">
                  <a16:creationId xmlns:a16="http://schemas.microsoft.com/office/drawing/2014/main" id="{873BD695-297A-218C-F82A-0F1E0D4C736B}"/>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0" name="任意形状 929">
              <a:extLst>
                <a:ext uri="{FF2B5EF4-FFF2-40B4-BE49-F238E27FC236}">
                  <a16:creationId xmlns:a16="http://schemas.microsoft.com/office/drawing/2014/main" id="{6A7CCFCF-6160-9FEC-C416-9D282301E913}"/>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31" name="直线箭头连接符 930">
              <a:extLst>
                <a:ext uri="{FF2B5EF4-FFF2-40B4-BE49-F238E27FC236}">
                  <a16:creationId xmlns:a16="http://schemas.microsoft.com/office/drawing/2014/main" id="{2C658028-59E5-880E-7751-110B625B04EE}"/>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直线箭头连接符 931">
              <a:extLst>
                <a:ext uri="{FF2B5EF4-FFF2-40B4-BE49-F238E27FC236}">
                  <a16:creationId xmlns:a16="http://schemas.microsoft.com/office/drawing/2014/main" id="{CAE653EA-A94D-07C2-D45C-9E6E55E7C18D}"/>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直线箭头连接符 932">
              <a:extLst>
                <a:ext uri="{FF2B5EF4-FFF2-40B4-BE49-F238E27FC236}">
                  <a16:creationId xmlns:a16="http://schemas.microsoft.com/office/drawing/2014/main" id="{773FC7C4-ECAF-8386-F7A9-59AFD0C0162B}"/>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直线箭头连接符 933">
              <a:extLst>
                <a:ext uri="{FF2B5EF4-FFF2-40B4-BE49-F238E27FC236}">
                  <a16:creationId xmlns:a16="http://schemas.microsoft.com/office/drawing/2014/main" id="{94880C9A-8CB8-ED86-EC8A-777A9F940414}"/>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直线箭头连接符 934">
              <a:extLst>
                <a:ext uri="{FF2B5EF4-FFF2-40B4-BE49-F238E27FC236}">
                  <a16:creationId xmlns:a16="http://schemas.microsoft.com/office/drawing/2014/main" id="{93A49E72-8E73-0132-334E-A829F97968D5}"/>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直线箭头连接符 935">
              <a:extLst>
                <a:ext uri="{FF2B5EF4-FFF2-40B4-BE49-F238E27FC236}">
                  <a16:creationId xmlns:a16="http://schemas.microsoft.com/office/drawing/2014/main" id="{5ED3B14E-2F90-B09E-0375-A9E7830BEFEB}"/>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直线箭头连接符 936">
              <a:extLst>
                <a:ext uri="{FF2B5EF4-FFF2-40B4-BE49-F238E27FC236}">
                  <a16:creationId xmlns:a16="http://schemas.microsoft.com/office/drawing/2014/main" id="{C5DADD1C-498A-2358-E5E2-A9FD66F348A2}"/>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直线箭头连接符 937">
              <a:extLst>
                <a:ext uri="{FF2B5EF4-FFF2-40B4-BE49-F238E27FC236}">
                  <a16:creationId xmlns:a16="http://schemas.microsoft.com/office/drawing/2014/main" id="{EA57752D-D5C5-5BCB-4193-A5ED5CFF9FB6}"/>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直线箭头连接符 938">
              <a:extLst>
                <a:ext uri="{FF2B5EF4-FFF2-40B4-BE49-F238E27FC236}">
                  <a16:creationId xmlns:a16="http://schemas.microsoft.com/office/drawing/2014/main" id="{1A6C124C-A2B5-5D69-1CEF-E0FBDDF8F977}"/>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直线箭头连接符 939">
              <a:extLst>
                <a:ext uri="{FF2B5EF4-FFF2-40B4-BE49-F238E27FC236}">
                  <a16:creationId xmlns:a16="http://schemas.microsoft.com/office/drawing/2014/main" id="{C07E386F-1DC8-2562-F432-3BE2654DBDD1}"/>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直线箭头连接符 940">
              <a:extLst>
                <a:ext uri="{FF2B5EF4-FFF2-40B4-BE49-F238E27FC236}">
                  <a16:creationId xmlns:a16="http://schemas.microsoft.com/office/drawing/2014/main" id="{FD7BFCC5-4BBC-9816-647A-4F8F2CA53B0C}"/>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2" name="直线箭头连接符 941">
              <a:extLst>
                <a:ext uri="{FF2B5EF4-FFF2-40B4-BE49-F238E27FC236}">
                  <a16:creationId xmlns:a16="http://schemas.microsoft.com/office/drawing/2014/main" id="{7B9411CA-CFA0-2328-463D-5B29DC48F4E2}"/>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直线箭头连接符 942">
              <a:extLst>
                <a:ext uri="{FF2B5EF4-FFF2-40B4-BE49-F238E27FC236}">
                  <a16:creationId xmlns:a16="http://schemas.microsoft.com/office/drawing/2014/main" id="{130E6E27-A3B3-8BE4-4F1B-BAAD6A66DC2D}"/>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直线箭头连接符 943">
              <a:extLst>
                <a:ext uri="{FF2B5EF4-FFF2-40B4-BE49-F238E27FC236}">
                  <a16:creationId xmlns:a16="http://schemas.microsoft.com/office/drawing/2014/main" id="{F38B694C-2388-200B-1C41-71BE1F820EAE}"/>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直线箭头连接符 944">
              <a:extLst>
                <a:ext uri="{FF2B5EF4-FFF2-40B4-BE49-F238E27FC236}">
                  <a16:creationId xmlns:a16="http://schemas.microsoft.com/office/drawing/2014/main" id="{98C7C165-24FB-9B50-2261-23F07ED3013C}"/>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6" name="直线箭头连接符 945">
              <a:extLst>
                <a:ext uri="{FF2B5EF4-FFF2-40B4-BE49-F238E27FC236}">
                  <a16:creationId xmlns:a16="http://schemas.microsoft.com/office/drawing/2014/main" id="{F17F67DC-28E1-72A1-66D1-10CABF1D20A8}"/>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7" name="直线箭头连接符 946">
              <a:extLst>
                <a:ext uri="{FF2B5EF4-FFF2-40B4-BE49-F238E27FC236}">
                  <a16:creationId xmlns:a16="http://schemas.microsoft.com/office/drawing/2014/main" id="{3EB1AF1D-1382-619B-F477-A59301BA0EDE}"/>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8" name="直线箭头连接符 947">
              <a:extLst>
                <a:ext uri="{FF2B5EF4-FFF2-40B4-BE49-F238E27FC236}">
                  <a16:creationId xmlns:a16="http://schemas.microsoft.com/office/drawing/2014/main" id="{2A9C5164-39A2-2275-BACA-6363D6D6A4D1}"/>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直线箭头连接符 948">
              <a:extLst>
                <a:ext uri="{FF2B5EF4-FFF2-40B4-BE49-F238E27FC236}">
                  <a16:creationId xmlns:a16="http://schemas.microsoft.com/office/drawing/2014/main" id="{8A9914C6-5CC8-DDB8-2A20-9F2448565EB8}"/>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直线箭头连接符 949">
              <a:extLst>
                <a:ext uri="{FF2B5EF4-FFF2-40B4-BE49-F238E27FC236}">
                  <a16:creationId xmlns:a16="http://schemas.microsoft.com/office/drawing/2014/main" id="{62FE37A2-B5A7-9058-FF2C-499BDA6B893B}"/>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直线箭头连接符 950">
              <a:extLst>
                <a:ext uri="{FF2B5EF4-FFF2-40B4-BE49-F238E27FC236}">
                  <a16:creationId xmlns:a16="http://schemas.microsoft.com/office/drawing/2014/main" id="{BDFF06D7-0F69-6A42-515F-7AD4EDC009CD}"/>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直线箭头连接符 951">
              <a:extLst>
                <a:ext uri="{FF2B5EF4-FFF2-40B4-BE49-F238E27FC236}">
                  <a16:creationId xmlns:a16="http://schemas.microsoft.com/office/drawing/2014/main" id="{85DCBD5D-1160-1818-88E7-E98A2673866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直线箭头连接符 952">
              <a:extLst>
                <a:ext uri="{FF2B5EF4-FFF2-40B4-BE49-F238E27FC236}">
                  <a16:creationId xmlns:a16="http://schemas.microsoft.com/office/drawing/2014/main" id="{BF8D8CF5-9E77-1CCA-874C-E02119A5C584}"/>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直线箭头连接符 953">
              <a:extLst>
                <a:ext uri="{FF2B5EF4-FFF2-40B4-BE49-F238E27FC236}">
                  <a16:creationId xmlns:a16="http://schemas.microsoft.com/office/drawing/2014/main" id="{F776ABFE-CE3F-782D-9920-CEB340C3277B}"/>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直线箭头连接符 954">
              <a:extLst>
                <a:ext uri="{FF2B5EF4-FFF2-40B4-BE49-F238E27FC236}">
                  <a16:creationId xmlns:a16="http://schemas.microsoft.com/office/drawing/2014/main" id="{A012D61C-33DC-C777-42CF-C55109A45CE6}"/>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直线箭头连接符 955">
              <a:extLst>
                <a:ext uri="{FF2B5EF4-FFF2-40B4-BE49-F238E27FC236}">
                  <a16:creationId xmlns:a16="http://schemas.microsoft.com/office/drawing/2014/main" id="{3116313C-71C1-67F8-1B70-78837CE649FE}"/>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直线箭头连接符 956">
              <a:extLst>
                <a:ext uri="{FF2B5EF4-FFF2-40B4-BE49-F238E27FC236}">
                  <a16:creationId xmlns:a16="http://schemas.microsoft.com/office/drawing/2014/main" id="{064E028A-E3B2-1EF7-25C2-4AAA03FE9908}"/>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直线箭头连接符 957">
              <a:extLst>
                <a:ext uri="{FF2B5EF4-FFF2-40B4-BE49-F238E27FC236}">
                  <a16:creationId xmlns:a16="http://schemas.microsoft.com/office/drawing/2014/main" id="{B1B124E5-9BA3-81D2-8C07-8649519E9795}"/>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直线箭头连接符 958">
              <a:extLst>
                <a:ext uri="{FF2B5EF4-FFF2-40B4-BE49-F238E27FC236}">
                  <a16:creationId xmlns:a16="http://schemas.microsoft.com/office/drawing/2014/main" id="{88032B1F-CF40-54F9-7BBF-43F14A81635F}"/>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直线箭头连接符 959">
              <a:extLst>
                <a:ext uri="{FF2B5EF4-FFF2-40B4-BE49-F238E27FC236}">
                  <a16:creationId xmlns:a16="http://schemas.microsoft.com/office/drawing/2014/main" id="{1CADB2C3-CE2D-FCDC-1331-848BFACB3C8C}"/>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1" name="直线箭头连接符 960">
              <a:extLst>
                <a:ext uri="{FF2B5EF4-FFF2-40B4-BE49-F238E27FC236}">
                  <a16:creationId xmlns:a16="http://schemas.microsoft.com/office/drawing/2014/main" id="{C1585F90-8905-6863-5DD8-9D21E0DFE3F9}"/>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直线箭头连接符 961">
              <a:extLst>
                <a:ext uri="{FF2B5EF4-FFF2-40B4-BE49-F238E27FC236}">
                  <a16:creationId xmlns:a16="http://schemas.microsoft.com/office/drawing/2014/main" id="{7541D90A-DE28-83FA-045D-EAA77863D797}"/>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直线箭头连接符 962">
              <a:extLst>
                <a:ext uri="{FF2B5EF4-FFF2-40B4-BE49-F238E27FC236}">
                  <a16:creationId xmlns:a16="http://schemas.microsoft.com/office/drawing/2014/main" id="{56A4448A-262B-6BBF-15B6-2F173D5E1A31}"/>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4" name="任意形状 963">
              <a:extLst>
                <a:ext uri="{FF2B5EF4-FFF2-40B4-BE49-F238E27FC236}">
                  <a16:creationId xmlns:a16="http://schemas.microsoft.com/office/drawing/2014/main" id="{D7AC6790-0E25-C916-692F-CB6AFDEB5E58}"/>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5" name="任意形状 964">
              <a:extLst>
                <a:ext uri="{FF2B5EF4-FFF2-40B4-BE49-F238E27FC236}">
                  <a16:creationId xmlns:a16="http://schemas.microsoft.com/office/drawing/2014/main" id="{FFF946E2-9548-4878-484C-2A8EADF1221D}"/>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6" name="任意形状 965">
              <a:extLst>
                <a:ext uri="{FF2B5EF4-FFF2-40B4-BE49-F238E27FC236}">
                  <a16:creationId xmlns:a16="http://schemas.microsoft.com/office/drawing/2014/main" id="{26413EB4-1770-0625-F16B-DD10CF2832E3}"/>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7" name="任意形状 966">
              <a:extLst>
                <a:ext uri="{FF2B5EF4-FFF2-40B4-BE49-F238E27FC236}">
                  <a16:creationId xmlns:a16="http://schemas.microsoft.com/office/drawing/2014/main" id="{397ABE7C-445D-5919-5E28-4F1E9C1985C0}"/>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8" name="任意形状 967">
              <a:extLst>
                <a:ext uri="{FF2B5EF4-FFF2-40B4-BE49-F238E27FC236}">
                  <a16:creationId xmlns:a16="http://schemas.microsoft.com/office/drawing/2014/main" id="{C858D1D9-3ED5-ADE2-42FC-CD60B4CDDE05}"/>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9" name="任意形状 968">
              <a:extLst>
                <a:ext uri="{FF2B5EF4-FFF2-40B4-BE49-F238E27FC236}">
                  <a16:creationId xmlns:a16="http://schemas.microsoft.com/office/drawing/2014/main" id="{3D12FF9F-FADD-878F-76A1-5554D5C1BDEF}"/>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0" name="任意形状 969">
              <a:extLst>
                <a:ext uri="{FF2B5EF4-FFF2-40B4-BE49-F238E27FC236}">
                  <a16:creationId xmlns:a16="http://schemas.microsoft.com/office/drawing/2014/main" id="{3637D113-8D17-947E-B2B9-78229D5D8ADA}"/>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1" name="任意形状 970">
              <a:extLst>
                <a:ext uri="{FF2B5EF4-FFF2-40B4-BE49-F238E27FC236}">
                  <a16:creationId xmlns:a16="http://schemas.microsoft.com/office/drawing/2014/main" id="{C0BDAAC7-2299-F2DD-7E21-B39554764C8D}"/>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2" name="任意形状 971">
              <a:extLst>
                <a:ext uri="{FF2B5EF4-FFF2-40B4-BE49-F238E27FC236}">
                  <a16:creationId xmlns:a16="http://schemas.microsoft.com/office/drawing/2014/main" id="{74DFB848-2242-6968-9A44-A751529858D6}"/>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3" name="任意形状 972">
              <a:extLst>
                <a:ext uri="{FF2B5EF4-FFF2-40B4-BE49-F238E27FC236}">
                  <a16:creationId xmlns:a16="http://schemas.microsoft.com/office/drawing/2014/main" id="{88D70B51-D8E0-07A8-274E-2CFCE0D7B4A4}"/>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4" name="任意形状 973">
              <a:extLst>
                <a:ext uri="{FF2B5EF4-FFF2-40B4-BE49-F238E27FC236}">
                  <a16:creationId xmlns:a16="http://schemas.microsoft.com/office/drawing/2014/main" id="{252D252D-8A73-D380-72EE-595ECD9AE4E3}"/>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5" name="任意形状 974">
              <a:extLst>
                <a:ext uri="{FF2B5EF4-FFF2-40B4-BE49-F238E27FC236}">
                  <a16:creationId xmlns:a16="http://schemas.microsoft.com/office/drawing/2014/main" id="{D7830A65-CC58-7203-2CFE-93A2BA0A2958}"/>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6" name="椭圆 975">
              <a:extLst>
                <a:ext uri="{FF2B5EF4-FFF2-40B4-BE49-F238E27FC236}">
                  <a16:creationId xmlns:a16="http://schemas.microsoft.com/office/drawing/2014/main" id="{41D2E1FD-5C14-7833-2B16-B23B63B43504}"/>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7" name="椭圆 976">
              <a:extLst>
                <a:ext uri="{FF2B5EF4-FFF2-40B4-BE49-F238E27FC236}">
                  <a16:creationId xmlns:a16="http://schemas.microsoft.com/office/drawing/2014/main" id="{B74D7FAC-154A-2BBC-52E8-BB2ED3EB7B82}"/>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8" name="椭圆 977">
              <a:extLst>
                <a:ext uri="{FF2B5EF4-FFF2-40B4-BE49-F238E27FC236}">
                  <a16:creationId xmlns:a16="http://schemas.microsoft.com/office/drawing/2014/main" id="{3485F3D0-3E02-245D-7405-324340FA696A}"/>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9" name="椭圆 978">
              <a:extLst>
                <a:ext uri="{FF2B5EF4-FFF2-40B4-BE49-F238E27FC236}">
                  <a16:creationId xmlns:a16="http://schemas.microsoft.com/office/drawing/2014/main" id="{F19B7776-56FF-1312-514E-7446D00758C1}"/>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0" name="椭圆 979">
              <a:extLst>
                <a:ext uri="{FF2B5EF4-FFF2-40B4-BE49-F238E27FC236}">
                  <a16:creationId xmlns:a16="http://schemas.microsoft.com/office/drawing/2014/main" id="{80ECD52E-5CDB-5102-0800-9C53BF9334B6}"/>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1" name="椭圆 980">
              <a:extLst>
                <a:ext uri="{FF2B5EF4-FFF2-40B4-BE49-F238E27FC236}">
                  <a16:creationId xmlns:a16="http://schemas.microsoft.com/office/drawing/2014/main" id="{E8C2B900-8692-1052-E2C8-C45F2393CAF9}"/>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2" name="椭圆 981">
              <a:extLst>
                <a:ext uri="{FF2B5EF4-FFF2-40B4-BE49-F238E27FC236}">
                  <a16:creationId xmlns:a16="http://schemas.microsoft.com/office/drawing/2014/main" id="{24DD0A60-31F6-A907-63BA-ABDEC787F745}"/>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3" name="椭圆 982">
              <a:extLst>
                <a:ext uri="{FF2B5EF4-FFF2-40B4-BE49-F238E27FC236}">
                  <a16:creationId xmlns:a16="http://schemas.microsoft.com/office/drawing/2014/main" id="{F5220220-5CD5-427F-08AE-C33D0FA8858A}"/>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4" name="椭圆 983">
              <a:extLst>
                <a:ext uri="{FF2B5EF4-FFF2-40B4-BE49-F238E27FC236}">
                  <a16:creationId xmlns:a16="http://schemas.microsoft.com/office/drawing/2014/main" id="{C19E262B-8240-D271-EF57-99A78FA9C86F}"/>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5" name="椭圆 984">
              <a:extLst>
                <a:ext uri="{FF2B5EF4-FFF2-40B4-BE49-F238E27FC236}">
                  <a16:creationId xmlns:a16="http://schemas.microsoft.com/office/drawing/2014/main" id="{89786936-3F5B-F11A-6D27-37C41BD8A35D}"/>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6" name="椭圆 985">
              <a:extLst>
                <a:ext uri="{FF2B5EF4-FFF2-40B4-BE49-F238E27FC236}">
                  <a16:creationId xmlns:a16="http://schemas.microsoft.com/office/drawing/2014/main" id="{F49BE5A5-E753-CA00-216B-F5B16B2E772D}"/>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7" name="椭圆 986">
              <a:extLst>
                <a:ext uri="{FF2B5EF4-FFF2-40B4-BE49-F238E27FC236}">
                  <a16:creationId xmlns:a16="http://schemas.microsoft.com/office/drawing/2014/main" id="{D7FAE712-F304-A1C0-AE85-3643DFAFFE77}"/>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88" name="圆角矩形 987">
            <a:extLst>
              <a:ext uri="{FF2B5EF4-FFF2-40B4-BE49-F238E27FC236}">
                <a16:creationId xmlns:a16="http://schemas.microsoft.com/office/drawing/2014/main" id="{31B642D1-2A8E-DCE5-927C-91FF4D7D83E4}"/>
              </a:ext>
            </a:extLst>
          </p:cNvPr>
          <p:cNvSpPr/>
          <p:nvPr/>
        </p:nvSpPr>
        <p:spPr>
          <a:xfrm>
            <a:off x="6720378" y="1630873"/>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89" name="直线箭头连接符 988">
            <a:extLst>
              <a:ext uri="{FF2B5EF4-FFF2-40B4-BE49-F238E27FC236}">
                <a16:creationId xmlns:a16="http://schemas.microsoft.com/office/drawing/2014/main" id="{01170D22-4F73-043A-1E72-866BA0265592}"/>
              </a:ext>
            </a:extLst>
          </p:cNvPr>
          <p:cNvCxnSpPr>
            <a:endCxn id="712" idx="1"/>
          </p:cNvCxnSpPr>
          <p:nvPr/>
        </p:nvCxnSpPr>
        <p:spPr>
          <a:xfrm>
            <a:off x="6160610" y="1914430"/>
            <a:ext cx="559768" cy="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0" name="直线箭头连接符 989">
            <a:extLst>
              <a:ext uri="{FF2B5EF4-FFF2-40B4-BE49-F238E27FC236}">
                <a16:creationId xmlns:a16="http://schemas.microsoft.com/office/drawing/2014/main" id="{3ECF6F36-6874-C8C3-930E-4EAE7FC42868}"/>
              </a:ext>
            </a:extLst>
          </p:cNvPr>
          <p:cNvCxnSpPr>
            <a:endCxn id="704" idx="2"/>
          </p:cNvCxnSpPr>
          <p:nvPr/>
        </p:nvCxnSpPr>
        <p:spPr>
          <a:xfrm flipV="1">
            <a:off x="1916525" y="2176638"/>
            <a:ext cx="1" cy="399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直线箭头连接符 990">
            <a:extLst>
              <a:ext uri="{FF2B5EF4-FFF2-40B4-BE49-F238E27FC236}">
                <a16:creationId xmlns:a16="http://schemas.microsoft.com/office/drawing/2014/main" id="{C7B30AE7-414E-3165-417E-79D234CA0F4A}"/>
              </a:ext>
            </a:extLst>
          </p:cNvPr>
          <p:cNvCxnSpPr/>
          <p:nvPr/>
        </p:nvCxnSpPr>
        <p:spPr>
          <a:xfrm flipH="1" flipV="1">
            <a:off x="2878481" y="2176638"/>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直线箭头连接符 991">
            <a:extLst>
              <a:ext uri="{FF2B5EF4-FFF2-40B4-BE49-F238E27FC236}">
                <a16:creationId xmlns:a16="http://schemas.microsoft.com/office/drawing/2014/main" id="{708B9599-9E91-0B7B-46B1-9490C0DDCB8E}"/>
              </a:ext>
            </a:extLst>
          </p:cNvPr>
          <p:cNvCxnSpPr/>
          <p:nvPr/>
        </p:nvCxnSpPr>
        <p:spPr>
          <a:xfrm flipH="1" flipV="1">
            <a:off x="3839098" y="2176637"/>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直线箭头连接符 992">
            <a:extLst>
              <a:ext uri="{FF2B5EF4-FFF2-40B4-BE49-F238E27FC236}">
                <a16:creationId xmlns:a16="http://schemas.microsoft.com/office/drawing/2014/main" id="{537B40BA-62F4-876B-23E3-EFCACE3F3F3C}"/>
              </a:ext>
            </a:extLst>
          </p:cNvPr>
          <p:cNvCxnSpPr/>
          <p:nvPr/>
        </p:nvCxnSpPr>
        <p:spPr>
          <a:xfrm flipH="1" flipV="1">
            <a:off x="4828738" y="2176636"/>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直线箭头连接符 993">
            <a:extLst>
              <a:ext uri="{FF2B5EF4-FFF2-40B4-BE49-F238E27FC236}">
                <a16:creationId xmlns:a16="http://schemas.microsoft.com/office/drawing/2014/main" id="{04B30A49-430D-1DEE-CD31-C9EB7A7E3825}"/>
              </a:ext>
            </a:extLst>
          </p:cNvPr>
          <p:cNvCxnSpPr/>
          <p:nvPr/>
        </p:nvCxnSpPr>
        <p:spPr>
          <a:xfrm flipH="1" flipV="1">
            <a:off x="7003446" y="219016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直线箭头连接符 994">
            <a:extLst>
              <a:ext uri="{FF2B5EF4-FFF2-40B4-BE49-F238E27FC236}">
                <a16:creationId xmlns:a16="http://schemas.microsoft.com/office/drawing/2014/main" id="{71D456F6-6591-1D91-B540-B38B5AFF2C9C}"/>
              </a:ext>
            </a:extLst>
          </p:cNvPr>
          <p:cNvCxnSpPr/>
          <p:nvPr/>
        </p:nvCxnSpPr>
        <p:spPr>
          <a:xfrm flipH="1" flipV="1">
            <a:off x="7906983" y="219016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6" name="直线箭头连接符 995">
            <a:extLst>
              <a:ext uri="{FF2B5EF4-FFF2-40B4-BE49-F238E27FC236}">
                <a16:creationId xmlns:a16="http://schemas.microsoft.com/office/drawing/2014/main" id="{C99A20D8-F92D-4970-368D-0BD8F742245A}"/>
              </a:ext>
            </a:extLst>
          </p:cNvPr>
          <p:cNvCxnSpPr/>
          <p:nvPr/>
        </p:nvCxnSpPr>
        <p:spPr>
          <a:xfrm flipH="1" flipV="1">
            <a:off x="8805934" y="217149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7" name="直线箭头连接符 996">
            <a:extLst>
              <a:ext uri="{FF2B5EF4-FFF2-40B4-BE49-F238E27FC236}">
                <a16:creationId xmlns:a16="http://schemas.microsoft.com/office/drawing/2014/main" id="{08225560-B934-B9B8-72A5-D86EEA6179D6}"/>
              </a:ext>
            </a:extLst>
          </p:cNvPr>
          <p:cNvCxnSpPr/>
          <p:nvPr/>
        </p:nvCxnSpPr>
        <p:spPr>
          <a:xfrm flipH="1" flipV="1">
            <a:off x="6978888"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8" name="直线箭头连接符 997">
            <a:extLst>
              <a:ext uri="{FF2B5EF4-FFF2-40B4-BE49-F238E27FC236}">
                <a16:creationId xmlns:a16="http://schemas.microsoft.com/office/drawing/2014/main" id="{E548D2B6-16BF-D7F3-45C9-C6B9CEE76FBE}"/>
              </a:ext>
            </a:extLst>
          </p:cNvPr>
          <p:cNvCxnSpPr/>
          <p:nvPr/>
        </p:nvCxnSpPr>
        <p:spPr>
          <a:xfrm flipH="1" flipV="1">
            <a:off x="7901655"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9" name="直线箭头连接符 998">
            <a:extLst>
              <a:ext uri="{FF2B5EF4-FFF2-40B4-BE49-F238E27FC236}">
                <a16:creationId xmlns:a16="http://schemas.microsoft.com/office/drawing/2014/main" id="{7DDCCD99-0820-505E-82A9-6013C2CBBC3B}"/>
              </a:ext>
            </a:extLst>
          </p:cNvPr>
          <p:cNvCxnSpPr/>
          <p:nvPr/>
        </p:nvCxnSpPr>
        <p:spPr>
          <a:xfrm flipH="1" flipV="1">
            <a:off x="8800606" y="121061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0" name="文本框 999">
            <a:extLst>
              <a:ext uri="{FF2B5EF4-FFF2-40B4-BE49-F238E27FC236}">
                <a16:creationId xmlns:a16="http://schemas.microsoft.com/office/drawing/2014/main" id="{60C12FFB-CF6A-BF63-8AF0-1F0221C57FAE}"/>
              </a:ext>
            </a:extLst>
          </p:cNvPr>
          <p:cNvSpPr txBox="1"/>
          <p:nvPr/>
        </p:nvSpPr>
        <p:spPr>
          <a:xfrm>
            <a:off x="1704907" y="2863055"/>
            <a:ext cx="680688" cy="369332"/>
          </a:xfrm>
          <a:prstGeom prst="rect">
            <a:avLst/>
          </a:prstGeom>
          <a:noFill/>
        </p:spPr>
        <p:txBody>
          <a:bodyPr wrap="square" rtlCol="0">
            <a:spAutoFit/>
          </a:bodyPr>
          <a:lstStyle/>
          <a:p>
            <a:r>
              <a:rPr kumimoji="1" lang="zh-CN" altLang="en-US"/>
              <a:t>我</a:t>
            </a:r>
          </a:p>
        </p:txBody>
      </p:sp>
      <p:sp>
        <p:nvSpPr>
          <p:cNvPr id="1001" name="文本框 1000">
            <a:extLst>
              <a:ext uri="{FF2B5EF4-FFF2-40B4-BE49-F238E27FC236}">
                <a16:creationId xmlns:a16="http://schemas.microsoft.com/office/drawing/2014/main" id="{FE2C78A5-A7C2-E390-7A14-D020C751CA41}"/>
              </a:ext>
            </a:extLst>
          </p:cNvPr>
          <p:cNvSpPr txBox="1"/>
          <p:nvPr/>
        </p:nvSpPr>
        <p:spPr>
          <a:xfrm>
            <a:off x="2696238" y="2861256"/>
            <a:ext cx="680688" cy="369332"/>
          </a:xfrm>
          <a:prstGeom prst="rect">
            <a:avLst/>
          </a:prstGeom>
          <a:noFill/>
        </p:spPr>
        <p:txBody>
          <a:bodyPr wrap="square" rtlCol="0">
            <a:spAutoFit/>
          </a:bodyPr>
          <a:lstStyle/>
          <a:p>
            <a:r>
              <a:rPr kumimoji="1" lang="zh-CN" altLang="en-US"/>
              <a:t>爱</a:t>
            </a:r>
          </a:p>
        </p:txBody>
      </p:sp>
      <p:sp>
        <p:nvSpPr>
          <p:cNvPr id="1002" name="文本框 1001">
            <a:extLst>
              <a:ext uri="{FF2B5EF4-FFF2-40B4-BE49-F238E27FC236}">
                <a16:creationId xmlns:a16="http://schemas.microsoft.com/office/drawing/2014/main" id="{4350E9C7-4269-CA75-4F7C-16013534A744}"/>
              </a:ext>
            </a:extLst>
          </p:cNvPr>
          <p:cNvSpPr txBox="1"/>
          <p:nvPr/>
        </p:nvSpPr>
        <p:spPr>
          <a:xfrm>
            <a:off x="3531759" y="2861256"/>
            <a:ext cx="680688" cy="369332"/>
          </a:xfrm>
          <a:prstGeom prst="rect">
            <a:avLst/>
          </a:prstGeom>
          <a:noFill/>
        </p:spPr>
        <p:txBody>
          <a:bodyPr wrap="square" rtlCol="0">
            <a:spAutoFit/>
          </a:bodyPr>
          <a:lstStyle/>
          <a:p>
            <a:r>
              <a:rPr kumimoji="1" lang="zh-CN" altLang="en-US"/>
              <a:t>这个</a:t>
            </a:r>
          </a:p>
        </p:txBody>
      </p:sp>
      <p:sp>
        <p:nvSpPr>
          <p:cNvPr id="1003" name="文本框 1002">
            <a:extLst>
              <a:ext uri="{FF2B5EF4-FFF2-40B4-BE49-F238E27FC236}">
                <a16:creationId xmlns:a16="http://schemas.microsoft.com/office/drawing/2014/main" id="{EED6F6EE-DE72-5121-AF91-8D1BC0C48AEA}"/>
              </a:ext>
            </a:extLst>
          </p:cNvPr>
          <p:cNvSpPr txBox="1"/>
          <p:nvPr/>
        </p:nvSpPr>
        <p:spPr>
          <a:xfrm>
            <a:off x="4508344" y="2843257"/>
            <a:ext cx="680688" cy="369332"/>
          </a:xfrm>
          <a:prstGeom prst="rect">
            <a:avLst/>
          </a:prstGeom>
          <a:noFill/>
        </p:spPr>
        <p:txBody>
          <a:bodyPr wrap="square" rtlCol="0">
            <a:spAutoFit/>
          </a:bodyPr>
          <a:lstStyle/>
          <a:p>
            <a:r>
              <a:rPr kumimoji="1" lang="zh-CN" altLang="en-US"/>
              <a:t>游戏</a:t>
            </a:r>
            <a:endParaRPr kumimoji="1" lang="zh-CN" altLang="en-US" dirty="0"/>
          </a:p>
        </p:txBody>
      </p:sp>
      <p:sp>
        <p:nvSpPr>
          <p:cNvPr id="1004" name="文本框 1003">
            <a:extLst>
              <a:ext uri="{FF2B5EF4-FFF2-40B4-BE49-F238E27FC236}">
                <a16:creationId xmlns:a16="http://schemas.microsoft.com/office/drawing/2014/main" id="{2207437B-B80B-1106-9441-D94ED051EC66}"/>
              </a:ext>
            </a:extLst>
          </p:cNvPr>
          <p:cNvSpPr txBox="1"/>
          <p:nvPr/>
        </p:nvSpPr>
        <p:spPr>
          <a:xfrm>
            <a:off x="6613088" y="2841022"/>
            <a:ext cx="1004788" cy="369332"/>
          </a:xfrm>
          <a:prstGeom prst="rect">
            <a:avLst/>
          </a:prstGeom>
          <a:noFill/>
        </p:spPr>
        <p:txBody>
          <a:bodyPr wrap="square" rtlCol="0">
            <a:spAutoFit/>
          </a:bodyPr>
          <a:lstStyle/>
          <a:p>
            <a:r>
              <a:rPr kumimoji="1" lang="en-US" altLang="zh-CN"/>
              <a:t>&lt;SOS&gt;</a:t>
            </a:r>
            <a:endParaRPr kumimoji="1" lang="zh-CN" altLang="en-US" dirty="0"/>
          </a:p>
        </p:txBody>
      </p:sp>
      <p:grpSp>
        <p:nvGrpSpPr>
          <p:cNvPr id="1005" name="组 348">
            <a:extLst>
              <a:ext uri="{FF2B5EF4-FFF2-40B4-BE49-F238E27FC236}">
                <a16:creationId xmlns:a16="http://schemas.microsoft.com/office/drawing/2014/main" id="{2B7BB493-309A-F4DE-32CD-9EBE8825D542}"/>
              </a:ext>
            </a:extLst>
          </p:cNvPr>
          <p:cNvGrpSpPr/>
          <p:nvPr/>
        </p:nvGrpSpPr>
        <p:grpSpPr>
          <a:xfrm>
            <a:off x="2631677" y="1731762"/>
            <a:ext cx="513812" cy="433103"/>
            <a:chOff x="2094803" y="1719115"/>
            <a:chExt cx="7157261" cy="4318697"/>
          </a:xfrm>
        </p:grpSpPr>
        <p:sp>
          <p:nvSpPr>
            <p:cNvPr id="1006" name="椭圆 1005">
              <a:extLst>
                <a:ext uri="{FF2B5EF4-FFF2-40B4-BE49-F238E27FC236}">
                  <a16:creationId xmlns:a16="http://schemas.microsoft.com/office/drawing/2014/main" id="{CE1EA6B4-22CF-3124-DD43-9B53B77C813B}"/>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7" name="椭圆 1006">
              <a:extLst>
                <a:ext uri="{FF2B5EF4-FFF2-40B4-BE49-F238E27FC236}">
                  <a16:creationId xmlns:a16="http://schemas.microsoft.com/office/drawing/2014/main" id="{D61CC774-3A6C-2E8B-E1D2-293ABA2209D8}"/>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8" name="椭圆 1007">
              <a:extLst>
                <a:ext uri="{FF2B5EF4-FFF2-40B4-BE49-F238E27FC236}">
                  <a16:creationId xmlns:a16="http://schemas.microsoft.com/office/drawing/2014/main" id="{65CD3163-FA0C-264C-F353-039E729453E4}"/>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9" name="椭圆 1008">
              <a:extLst>
                <a:ext uri="{FF2B5EF4-FFF2-40B4-BE49-F238E27FC236}">
                  <a16:creationId xmlns:a16="http://schemas.microsoft.com/office/drawing/2014/main" id="{5154D5DC-C745-D6E3-553F-AF566A5BA6F8}"/>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0" name="椭圆 1009">
              <a:extLst>
                <a:ext uri="{FF2B5EF4-FFF2-40B4-BE49-F238E27FC236}">
                  <a16:creationId xmlns:a16="http://schemas.microsoft.com/office/drawing/2014/main" id="{7AE28473-90A3-DCF2-5A87-49BFB012EB23}"/>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1" name="椭圆 1010">
              <a:extLst>
                <a:ext uri="{FF2B5EF4-FFF2-40B4-BE49-F238E27FC236}">
                  <a16:creationId xmlns:a16="http://schemas.microsoft.com/office/drawing/2014/main" id="{FAA98E47-C4B0-9C07-8A42-5ED412FC76D5}"/>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2" name="椭圆 1011">
              <a:extLst>
                <a:ext uri="{FF2B5EF4-FFF2-40B4-BE49-F238E27FC236}">
                  <a16:creationId xmlns:a16="http://schemas.microsoft.com/office/drawing/2014/main" id="{7401330D-8355-25FD-1913-ED34C998A791}"/>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3" name="椭圆 1012">
              <a:extLst>
                <a:ext uri="{FF2B5EF4-FFF2-40B4-BE49-F238E27FC236}">
                  <a16:creationId xmlns:a16="http://schemas.microsoft.com/office/drawing/2014/main" id="{866DBFE3-0C01-F0CF-FE9A-BFADCD6FF723}"/>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14" name="直线箭头连接符 1013">
              <a:extLst>
                <a:ext uri="{FF2B5EF4-FFF2-40B4-BE49-F238E27FC236}">
                  <a16:creationId xmlns:a16="http://schemas.microsoft.com/office/drawing/2014/main" id="{B83A6D09-34CF-78E3-7460-951569191C54}"/>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5" name="直线箭头连接符 1014">
              <a:extLst>
                <a:ext uri="{FF2B5EF4-FFF2-40B4-BE49-F238E27FC236}">
                  <a16:creationId xmlns:a16="http://schemas.microsoft.com/office/drawing/2014/main" id="{DE30924A-6B66-CE45-3A4D-3848BEB85E49}"/>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直线箭头连接符 1015">
              <a:extLst>
                <a:ext uri="{FF2B5EF4-FFF2-40B4-BE49-F238E27FC236}">
                  <a16:creationId xmlns:a16="http://schemas.microsoft.com/office/drawing/2014/main" id="{BBD2AF9C-F75D-20B9-DACA-D1954C09E6E2}"/>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直线箭头连接符 1016">
              <a:extLst>
                <a:ext uri="{FF2B5EF4-FFF2-40B4-BE49-F238E27FC236}">
                  <a16:creationId xmlns:a16="http://schemas.microsoft.com/office/drawing/2014/main" id="{44AC6F22-5D68-8FFA-72F6-ECC7187AF7C4}"/>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直线箭头连接符 1017">
              <a:extLst>
                <a:ext uri="{FF2B5EF4-FFF2-40B4-BE49-F238E27FC236}">
                  <a16:creationId xmlns:a16="http://schemas.microsoft.com/office/drawing/2014/main" id="{A957DED7-C654-7BFA-FE75-BAD1ED407C97}"/>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9" name="直线箭头连接符 1018">
              <a:extLst>
                <a:ext uri="{FF2B5EF4-FFF2-40B4-BE49-F238E27FC236}">
                  <a16:creationId xmlns:a16="http://schemas.microsoft.com/office/drawing/2014/main" id="{7DDB98B0-0CE5-4B0C-6CA8-3C5E66B59F82}"/>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直线箭头连接符 1019">
              <a:extLst>
                <a:ext uri="{FF2B5EF4-FFF2-40B4-BE49-F238E27FC236}">
                  <a16:creationId xmlns:a16="http://schemas.microsoft.com/office/drawing/2014/main" id="{0AC7A5A8-3B24-1E54-CCE8-EA09E6D5F873}"/>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直线箭头连接符 1020">
              <a:extLst>
                <a:ext uri="{FF2B5EF4-FFF2-40B4-BE49-F238E27FC236}">
                  <a16:creationId xmlns:a16="http://schemas.microsoft.com/office/drawing/2014/main" id="{D63199C3-0182-CFD2-3F87-9B43E0DB6EDF}"/>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直线箭头连接符 1021">
              <a:extLst>
                <a:ext uri="{FF2B5EF4-FFF2-40B4-BE49-F238E27FC236}">
                  <a16:creationId xmlns:a16="http://schemas.microsoft.com/office/drawing/2014/main" id="{315A94FA-BC83-0509-F19C-62DCB3E40734}"/>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3" name="直线箭头连接符 1022">
              <a:extLst>
                <a:ext uri="{FF2B5EF4-FFF2-40B4-BE49-F238E27FC236}">
                  <a16:creationId xmlns:a16="http://schemas.microsoft.com/office/drawing/2014/main" id="{47BA6933-9E05-40FF-564C-64C4E72556A0}"/>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4" name="直线箭头连接符 1023">
              <a:extLst>
                <a:ext uri="{FF2B5EF4-FFF2-40B4-BE49-F238E27FC236}">
                  <a16:creationId xmlns:a16="http://schemas.microsoft.com/office/drawing/2014/main" id="{BF5F8A6C-10F8-DAFC-69F4-8F5F332219A4}"/>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直线箭头连接符 1024">
              <a:extLst>
                <a:ext uri="{FF2B5EF4-FFF2-40B4-BE49-F238E27FC236}">
                  <a16:creationId xmlns:a16="http://schemas.microsoft.com/office/drawing/2014/main" id="{162F4CA8-EDF7-70EB-0458-B56835A72CE5}"/>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6" name="直线箭头连接符 1025">
              <a:extLst>
                <a:ext uri="{FF2B5EF4-FFF2-40B4-BE49-F238E27FC236}">
                  <a16:creationId xmlns:a16="http://schemas.microsoft.com/office/drawing/2014/main" id="{5C50B5EE-2C6B-AB2A-8E15-7191960F6327}"/>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7" name="直线箭头连接符 1026">
              <a:extLst>
                <a:ext uri="{FF2B5EF4-FFF2-40B4-BE49-F238E27FC236}">
                  <a16:creationId xmlns:a16="http://schemas.microsoft.com/office/drawing/2014/main" id="{90FFB075-7620-2BDC-3E98-CDA491DECC48}"/>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直线箭头连接符 1027">
              <a:extLst>
                <a:ext uri="{FF2B5EF4-FFF2-40B4-BE49-F238E27FC236}">
                  <a16:creationId xmlns:a16="http://schemas.microsoft.com/office/drawing/2014/main" id="{FD542AEA-1689-7D23-27BF-45B0606A36A6}"/>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9" name="直线箭头连接符 1028">
              <a:extLst>
                <a:ext uri="{FF2B5EF4-FFF2-40B4-BE49-F238E27FC236}">
                  <a16:creationId xmlns:a16="http://schemas.microsoft.com/office/drawing/2014/main" id="{8B580F37-1AAB-EE2E-A97D-E36FA54D32F8}"/>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直线箭头连接符 1029">
              <a:extLst>
                <a:ext uri="{FF2B5EF4-FFF2-40B4-BE49-F238E27FC236}">
                  <a16:creationId xmlns:a16="http://schemas.microsoft.com/office/drawing/2014/main" id="{7A0465CF-DF57-F7FC-C730-F0B1819B4632}"/>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1" name="直线箭头连接符 1030">
              <a:extLst>
                <a:ext uri="{FF2B5EF4-FFF2-40B4-BE49-F238E27FC236}">
                  <a16:creationId xmlns:a16="http://schemas.microsoft.com/office/drawing/2014/main" id="{94CDB01F-00E2-093E-32C7-514424E7C725}"/>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直线箭头连接符 1031">
              <a:extLst>
                <a:ext uri="{FF2B5EF4-FFF2-40B4-BE49-F238E27FC236}">
                  <a16:creationId xmlns:a16="http://schemas.microsoft.com/office/drawing/2014/main" id="{54D6C7F7-AC7F-1368-FA44-F1D16B2E57D3}"/>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直线箭头连接符 1032">
              <a:extLst>
                <a:ext uri="{FF2B5EF4-FFF2-40B4-BE49-F238E27FC236}">
                  <a16:creationId xmlns:a16="http://schemas.microsoft.com/office/drawing/2014/main" id="{8E21A38A-729D-4A52-F2F7-197158A12AA2}"/>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4" name="直线箭头连接符 1033">
              <a:extLst>
                <a:ext uri="{FF2B5EF4-FFF2-40B4-BE49-F238E27FC236}">
                  <a16:creationId xmlns:a16="http://schemas.microsoft.com/office/drawing/2014/main" id="{94AA3312-BE3F-BFCD-417F-1A32036D82A1}"/>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直线箭头连接符 1034">
              <a:extLst>
                <a:ext uri="{FF2B5EF4-FFF2-40B4-BE49-F238E27FC236}">
                  <a16:creationId xmlns:a16="http://schemas.microsoft.com/office/drawing/2014/main" id="{BF122324-4697-9B25-28E3-70A9C8D6D281}"/>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直线箭头连接符 1035">
              <a:extLst>
                <a:ext uri="{FF2B5EF4-FFF2-40B4-BE49-F238E27FC236}">
                  <a16:creationId xmlns:a16="http://schemas.microsoft.com/office/drawing/2014/main" id="{AD44BBA0-667A-F8BB-0DD1-08CF408AFBF1}"/>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直线箭头连接符 1036">
              <a:extLst>
                <a:ext uri="{FF2B5EF4-FFF2-40B4-BE49-F238E27FC236}">
                  <a16:creationId xmlns:a16="http://schemas.microsoft.com/office/drawing/2014/main" id="{61DF8B23-523B-847E-9C2B-1069F35FB7AD}"/>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8" name="直线箭头连接符 1037">
              <a:extLst>
                <a:ext uri="{FF2B5EF4-FFF2-40B4-BE49-F238E27FC236}">
                  <a16:creationId xmlns:a16="http://schemas.microsoft.com/office/drawing/2014/main" id="{48E9336E-9421-52D5-1B05-D29020F53031}"/>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直线箭头连接符 1038">
              <a:extLst>
                <a:ext uri="{FF2B5EF4-FFF2-40B4-BE49-F238E27FC236}">
                  <a16:creationId xmlns:a16="http://schemas.microsoft.com/office/drawing/2014/main" id="{725DB1F8-03A3-7219-AA97-A23BF93AA941}"/>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0" name="直线箭头连接符 1039">
              <a:extLst>
                <a:ext uri="{FF2B5EF4-FFF2-40B4-BE49-F238E27FC236}">
                  <a16:creationId xmlns:a16="http://schemas.microsoft.com/office/drawing/2014/main" id="{4A9EADD4-1422-E54F-7C52-52C66CB3EE2E}"/>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直线箭头连接符 1040">
              <a:extLst>
                <a:ext uri="{FF2B5EF4-FFF2-40B4-BE49-F238E27FC236}">
                  <a16:creationId xmlns:a16="http://schemas.microsoft.com/office/drawing/2014/main" id="{19A22A4F-B24B-6435-581C-2B3403E52140}"/>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2" name="直线箭头连接符 1041">
              <a:extLst>
                <a:ext uri="{FF2B5EF4-FFF2-40B4-BE49-F238E27FC236}">
                  <a16:creationId xmlns:a16="http://schemas.microsoft.com/office/drawing/2014/main" id="{533BFCF1-BDF9-31D8-707A-EB87BCA8F409}"/>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3" name="直线箭头连接符 1042">
              <a:extLst>
                <a:ext uri="{FF2B5EF4-FFF2-40B4-BE49-F238E27FC236}">
                  <a16:creationId xmlns:a16="http://schemas.microsoft.com/office/drawing/2014/main" id="{A65BAAEA-3E54-5356-BE55-D29894234EF7}"/>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直线箭头连接符 1043">
              <a:extLst>
                <a:ext uri="{FF2B5EF4-FFF2-40B4-BE49-F238E27FC236}">
                  <a16:creationId xmlns:a16="http://schemas.microsoft.com/office/drawing/2014/main" id="{C2F21CE4-5E2F-4A28-53FB-39F1D6215415}"/>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5" name="直线箭头连接符 1044">
              <a:extLst>
                <a:ext uri="{FF2B5EF4-FFF2-40B4-BE49-F238E27FC236}">
                  <a16:creationId xmlns:a16="http://schemas.microsoft.com/office/drawing/2014/main" id="{D318E51A-368D-D86C-8017-72D922B06EDB}"/>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6" name="直线箭头连接符 1045">
              <a:extLst>
                <a:ext uri="{FF2B5EF4-FFF2-40B4-BE49-F238E27FC236}">
                  <a16:creationId xmlns:a16="http://schemas.microsoft.com/office/drawing/2014/main" id="{2150EFAF-CCC2-DF02-2D3B-2FE3A7E3610F}"/>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7" name="直线箭头连接符 1046">
              <a:extLst>
                <a:ext uri="{FF2B5EF4-FFF2-40B4-BE49-F238E27FC236}">
                  <a16:creationId xmlns:a16="http://schemas.microsoft.com/office/drawing/2014/main" id="{1BEB3CA6-5499-48A8-0938-51BC2A3D0B2B}"/>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直线箭头连接符 1047">
              <a:extLst>
                <a:ext uri="{FF2B5EF4-FFF2-40B4-BE49-F238E27FC236}">
                  <a16:creationId xmlns:a16="http://schemas.microsoft.com/office/drawing/2014/main" id="{427538FF-CDEC-DD25-A73B-4DAF6FEA9B0C}"/>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直线箭头连接符 1048">
              <a:extLst>
                <a:ext uri="{FF2B5EF4-FFF2-40B4-BE49-F238E27FC236}">
                  <a16:creationId xmlns:a16="http://schemas.microsoft.com/office/drawing/2014/main" id="{8FD10957-9CA5-1750-667D-5A0F7136996C}"/>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直线箭头连接符 1049">
              <a:extLst>
                <a:ext uri="{FF2B5EF4-FFF2-40B4-BE49-F238E27FC236}">
                  <a16:creationId xmlns:a16="http://schemas.microsoft.com/office/drawing/2014/main" id="{582C5D07-1D89-575C-95B6-7CC0BFEB13AE}"/>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直线箭头连接符 1050">
              <a:extLst>
                <a:ext uri="{FF2B5EF4-FFF2-40B4-BE49-F238E27FC236}">
                  <a16:creationId xmlns:a16="http://schemas.microsoft.com/office/drawing/2014/main" id="{344C9631-2F5B-2815-6FD7-84ED17B4D15E}"/>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直线箭头连接符 1051">
              <a:extLst>
                <a:ext uri="{FF2B5EF4-FFF2-40B4-BE49-F238E27FC236}">
                  <a16:creationId xmlns:a16="http://schemas.microsoft.com/office/drawing/2014/main" id="{93DD7DAD-66BE-C6F6-6907-C795AD57579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直线箭头连接符 1052">
              <a:extLst>
                <a:ext uri="{FF2B5EF4-FFF2-40B4-BE49-F238E27FC236}">
                  <a16:creationId xmlns:a16="http://schemas.microsoft.com/office/drawing/2014/main" id="{47C211B9-BBD9-6570-4AAD-355ECAD96781}"/>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直线箭头连接符 1053">
              <a:extLst>
                <a:ext uri="{FF2B5EF4-FFF2-40B4-BE49-F238E27FC236}">
                  <a16:creationId xmlns:a16="http://schemas.microsoft.com/office/drawing/2014/main" id="{FE6A241F-306C-BB89-82E0-37929FF7B10E}"/>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直线箭头连接符 1054">
              <a:extLst>
                <a:ext uri="{FF2B5EF4-FFF2-40B4-BE49-F238E27FC236}">
                  <a16:creationId xmlns:a16="http://schemas.microsoft.com/office/drawing/2014/main" id="{387F875F-398D-FEE5-C029-557A3BEE07D0}"/>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直线箭头连接符 1055">
              <a:extLst>
                <a:ext uri="{FF2B5EF4-FFF2-40B4-BE49-F238E27FC236}">
                  <a16:creationId xmlns:a16="http://schemas.microsoft.com/office/drawing/2014/main" id="{E028898C-7C54-FF60-908D-77332560DBB0}"/>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直线箭头连接符 1056">
              <a:extLst>
                <a:ext uri="{FF2B5EF4-FFF2-40B4-BE49-F238E27FC236}">
                  <a16:creationId xmlns:a16="http://schemas.microsoft.com/office/drawing/2014/main" id="{FBF2B29A-E047-D993-7A0D-B6BF32BA4AF6}"/>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直线箭头连接符 1057">
              <a:extLst>
                <a:ext uri="{FF2B5EF4-FFF2-40B4-BE49-F238E27FC236}">
                  <a16:creationId xmlns:a16="http://schemas.microsoft.com/office/drawing/2014/main" id="{5AE621DA-CBAC-9EDB-0BAE-15DC3F5F0437}"/>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9" name="任意形状 1058">
              <a:extLst>
                <a:ext uri="{FF2B5EF4-FFF2-40B4-BE49-F238E27FC236}">
                  <a16:creationId xmlns:a16="http://schemas.microsoft.com/office/drawing/2014/main" id="{23FCA9B9-7143-A406-E37C-9AF1B4D8E17F}"/>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0" name="任意形状 1059">
              <a:extLst>
                <a:ext uri="{FF2B5EF4-FFF2-40B4-BE49-F238E27FC236}">
                  <a16:creationId xmlns:a16="http://schemas.microsoft.com/office/drawing/2014/main" id="{8E09B45C-AA43-93D5-F758-B75AF322F699}"/>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1" name="任意形状 1060">
              <a:extLst>
                <a:ext uri="{FF2B5EF4-FFF2-40B4-BE49-F238E27FC236}">
                  <a16:creationId xmlns:a16="http://schemas.microsoft.com/office/drawing/2014/main" id="{5B9E5288-63CD-8B11-7010-F0781BD07900}"/>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2" name="任意形状 1061">
              <a:extLst>
                <a:ext uri="{FF2B5EF4-FFF2-40B4-BE49-F238E27FC236}">
                  <a16:creationId xmlns:a16="http://schemas.microsoft.com/office/drawing/2014/main" id="{DB50BAC8-FA64-0C8D-D531-E69B4F449D07}"/>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3" name="任意形状 1062">
              <a:extLst>
                <a:ext uri="{FF2B5EF4-FFF2-40B4-BE49-F238E27FC236}">
                  <a16:creationId xmlns:a16="http://schemas.microsoft.com/office/drawing/2014/main" id="{7EA7FA83-F73B-A7F2-5324-8B54D6185943}"/>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4" name="任意形状 1063">
              <a:extLst>
                <a:ext uri="{FF2B5EF4-FFF2-40B4-BE49-F238E27FC236}">
                  <a16:creationId xmlns:a16="http://schemas.microsoft.com/office/drawing/2014/main" id="{1E287E8A-BEF8-C7AA-B14D-DA380D0836F9}"/>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5" name="任意形状 1064">
              <a:extLst>
                <a:ext uri="{FF2B5EF4-FFF2-40B4-BE49-F238E27FC236}">
                  <a16:creationId xmlns:a16="http://schemas.microsoft.com/office/drawing/2014/main" id="{EE4EA86D-8AC8-588A-57BA-7E6A4B83BC59}"/>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6" name="任意形状 1065">
              <a:extLst>
                <a:ext uri="{FF2B5EF4-FFF2-40B4-BE49-F238E27FC236}">
                  <a16:creationId xmlns:a16="http://schemas.microsoft.com/office/drawing/2014/main" id="{7D6D84BC-A618-F05B-644B-F352B9100244}"/>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7" name="任意形状 1066">
              <a:extLst>
                <a:ext uri="{FF2B5EF4-FFF2-40B4-BE49-F238E27FC236}">
                  <a16:creationId xmlns:a16="http://schemas.microsoft.com/office/drawing/2014/main" id="{A638FD01-8F8D-163B-900C-1A0E0FC768D1}"/>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8" name="任意形状 1067">
              <a:extLst>
                <a:ext uri="{FF2B5EF4-FFF2-40B4-BE49-F238E27FC236}">
                  <a16:creationId xmlns:a16="http://schemas.microsoft.com/office/drawing/2014/main" id="{B0ED12C5-5B17-EC97-5F78-EAE6E3DDA648}"/>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9" name="任意形状 1068">
              <a:extLst>
                <a:ext uri="{FF2B5EF4-FFF2-40B4-BE49-F238E27FC236}">
                  <a16:creationId xmlns:a16="http://schemas.microsoft.com/office/drawing/2014/main" id="{3E1910CD-C1F4-48EF-D4C5-EE52FF6C13E0}"/>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0" name="任意形状 1069">
              <a:extLst>
                <a:ext uri="{FF2B5EF4-FFF2-40B4-BE49-F238E27FC236}">
                  <a16:creationId xmlns:a16="http://schemas.microsoft.com/office/drawing/2014/main" id="{D8679F04-7121-1561-4532-F0F4F236048D}"/>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1" name="任意形状 1070">
              <a:extLst>
                <a:ext uri="{FF2B5EF4-FFF2-40B4-BE49-F238E27FC236}">
                  <a16:creationId xmlns:a16="http://schemas.microsoft.com/office/drawing/2014/main" id="{E945593B-779D-D966-E435-34AF8EE9A0F0}"/>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2" name="任意形状 1071">
              <a:extLst>
                <a:ext uri="{FF2B5EF4-FFF2-40B4-BE49-F238E27FC236}">
                  <a16:creationId xmlns:a16="http://schemas.microsoft.com/office/drawing/2014/main" id="{D269873B-4222-9884-9D5C-401E6E21B62E}"/>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3" name="任意形状 1072">
              <a:extLst>
                <a:ext uri="{FF2B5EF4-FFF2-40B4-BE49-F238E27FC236}">
                  <a16:creationId xmlns:a16="http://schemas.microsoft.com/office/drawing/2014/main" id="{832308A6-1A69-E145-13EA-062961057E2C}"/>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4" name="任意形状 1073">
              <a:extLst>
                <a:ext uri="{FF2B5EF4-FFF2-40B4-BE49-F238E27FC236}">
                  <a16:creationId xmlns:a16="http://schemas.microsoft.com/office/drawing/2014/main" id="{C4311C73-A1EB-51C3-B3BE-82100D3DDDFF}"/>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5" name="任意形状 1074">
              <a:extLst>
                <a:ext uri="{FF2B5EF4-FFF2-40B4-BE49-F238E27FC236}">
                  <a16:creationId xmlns:a16="http://schemas.microsoft.com/office/drawing/2014/main" id="{A3A17253-CEDF-8069-C870-EB3FB557A97F}"/>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6" name="任意形状 1075">
              <a:extLst>
                <a:ext uri="{FF2B5EF4-FFF2-40B4-BE49-F238E27FC236}">
                  <a16:creationId xmlns:a16="http://schemas.microsoft.com/office/drawing/2014/main" id="{B3358DCA-90B6-F7DF-12DD-12A727D56A90}"/>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7" name="任意形状 1076">
              <a:extLst>
                <a:ext uri="{FF2B5EF4-FFF2-40B4-BE49-F238E27FC236}">
                  <a16:creationId xmlns:a16="http://schemas.microsoft.com/office/drawing/2014/main" id="{41AB681F-E50F-0CA4-3416-385BF81B9948}"/>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78" name="直线箭头连接符 1077">
              <a:extLst>
                <a:ext uri="{FF2B5EF4-FFF2-40B4-BE49-F238E27FC236}">
                  <a16:creationId xmlns:a16="http://schemas.microsoft.com/office/drawing/2014/main" id="{E60D59AC-D388-2BCF-BC73-B44808D88B3F}"/>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直线箭头连接符 1078">
              <a:extLst>
                <a:ext uri="{FF2B5EF4-FFF2-40B4-BE49-F238E27FC236}">
                  <a16:creationId xmlns:a16="http://schemas.microsoft.com/office/drawing/2014/main" id="{081384FB-DAD2-6FCF-7E15-D036DA768020}"/>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直线箭头连接符 1079">
              <a:extLst>
                <a:ext uri="{FF2B5EF4-FFF2-40B4-BE49-F238E27FC236}">
                  <a16:creationId xmlns:a16="http://schemas.microsoft.com/office/drawing/2014/main" id="{B0F108BE-11DB-6D5C-9DA1-AD85B525E17E}"/>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直线箭头连接符 1080">
              <a:extLst>
                <a:ext uri="{FF2B5EF4-FFF2-40B4-BE49-F238E27FC236}">
                  <a16:creationId xmlns:a16="http://schemas.microsoft.com/office/drawing/2014/main" id="{FE7FEDA9-85DB-6007-7820-5D51541BC160}"/>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直线箭头连接符 1081">
              <a:extLst>
                <a:ext uri="{FF2B5EF4-FFF2-40B4-BE49-F238E27FC236}">
                  <a16:creationId xmlns:a16="http://schemas.microsoft.com/office/drawing/2014/main" id="{D6477AA2-6B22-C6C0-2E25-828A63A717BD}"/>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3" name="直线箭头连接符 1082">
              <a:extLst>
                <a:ext uri="{FF2B5EF4-FFF2-40B4-BE49-F238E27FC236}">
                  <a16:creationId xmlns:a16="http://schemas.microsoft.com/office/drawing/2014/main" id="{6B5BD3FA-DD53-02CD-5E33-39A44AA6939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4" name="直线箭头连接符 1083">
              <a:extLst>
                <a:ext uri="{FF2B5EF4-FFF2-40B4-BE49-F238E27FC236}">
                  <a16:creationId xmlns:a16="http://schemas.microsoft.com/office/drawing/2014/main" id="{2AA79707-C188-4FD6-B095-CD5B4CCC2B9C}"/>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5" name="直线箭头连接符 1084">
              <a:extLst>
                <a:ext uri="{FF2B5EF4-FFF2-40B4-BE49-F238E27FC236}">
                  <a16:creationId xmlns:a16="http://schemas.microsoft.com/office/drawing/2014/main" id="{A9A7DC96-2FBF-F8DA-F462-66D6917BD3C7}"/>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6" name="直线箭头连接符 1085">
              <a:extLst>
                <a:ext uri="{FF2B5EF4-FFF2-40B4-BE49-F238E27FC236}">
                  <a16:creationId xmlns:a16="http://schemas.microsoft.com/office/drawing/2014/main" id="{49A54F96-CD6D-E07C-60A6-E14AE480F162}"/>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7" name="直线箭头连接符 1086">
              <a:extLst>
                <a:ext uri="{FF2B5EF4-FFF2-40B4-BE49-F238E27FC236}">
                  <a16:creationId xmlns:a16="http://schemas.microsoft.com/office/drawing/2014/main" id="{1E768403-1143-B556-D669-2977A7726EF4}"/>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8" name="直线箭头连接符 1087">
              <a:extLst>
                <a:ext uri="{FF2B5EF4-FFF2-40B4-BE49-F238E27FC236}">
                  <a16:creationId xmlns:a16="http://schemas.microsoft.com/office/drawing/2014/main" id="{F1BC82FA-8CEC-9756-F33B-CFFC11DBE4E5}"/>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9" name="直线箭头连接符 1088">
              <a:extLst>
                <a:ext uri="{FF2B5EF4-FFF2-40B4-BE49-F238E27FC236}">
                  <a16:creationId xmlns:a16="http://schemas.microsoft.com/office/drawing/2014/main" id="{182D14A0-B84D-1E03-7C6B-42C7C1BFDBA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直线箭头连接符 1089">
              <a:extLst>
                <a:ext uri="{FF2B5EF4-FFF2-40B4-BE49-F238E27FC236}">
                  <a16:creationId xmlns:a16="http://schemas.microsoft.com/office/drawing/2014/main" id="{51B0F2F7-B9D1-0997-178D-17B1A5A5D7E2}"/>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直线箭头连接符 1090">
              <a:extLst>
                <a:ext uri="{FF2B5EF4-FFF2-40B4-BE49-F238E27FC236}">
                  <a16:creationId xmlns:a16="http://schemas.microsoft.com/office/drawing/2014/main" id="{976098CF-9183-F5D4-8831-9455BC093491}"/>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直线箭头连接符 1091">
              <a:extLst>
                <a:ext uri="{FF2B5EF4-FFF2-40B4-BE49-F238E27FC236}">
                  <a16:creationId xmlns:a16="http://schemas.microsoft.com/office/drawing/2014/main" id="{FE28EDD3-E206-89B8-C6AE-9DE0CCA9BC12}"/>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直线箭头连接符 1092">
              <a:extLst>
                <a:ext uri="{FF2B5EF4-FFF2-40B4-BE49-F238E27FC236}">
                  <a16:creationId xmlns:a16="http://schemas.microsoft.com/office/drawing/2014/main" id="{352C8615-02BA-6039-A6D7-228F897649CB}"/>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4" name="直线箭头连接符 1093">
              <a:extLst>
                <a:ext uri="{FF2B5EF4-FFF2-40B4-BE49-F238E27FC236}">
                  <a16:creationId xmlns:a16="http://schemas.microsoft.com/office/drawing/2014/main" id="{53C5FD5D-34AC-69B5-E052-1AE0FEBE959C}"/>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5" name="直线箭头连接符 1094">
              <a:extLst>
                <a:ext uri="{FF2B5EF4-FFF2-40B4-BE49-F238E27FC236}">
                  <a16:creationId xmlns:a16="http://schemas.microsoft.com/office/drawing/2014/main" id="{22092717-98F0-A247-D14D-6B182E4DD730}"/>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6" name="直线箭头连接符 1095">
              <a:extLst>
                <a:ext uri="{FF2B5EF4-FFF2-40B4-BE49-F238E27FC236}">
                  <a16:creationId xmlns:a16="http://schemas.microsoft.com/office/drawing/2014/main" id="{8CD18E14-972E-1ADD-9664-16264F071921}"/>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7" name="直线箭头连接符 1096">
              <a:extLst>
                <a:ext uri="{FF2B5EF4-FFF2-40B4-BE49-F238E27FC236}">
                  <a16:creationId xmlns:a16="http://schemas.microsoft.com/office/drawing/2014/main" id="{13AEF1C0-840D-0FC7-EC4F-CA43AF2595BC}"/>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直线箭头连接符 1097">
              <a:extLst>
                <a:ext uri="{FF2B5EF4-FFF2-40B4-BE49-F238E27FC236}">
                  <a16:creationId xmlns:a16="http://schemas.microsoft.com/office/drawing/2014/main" id="{324ECDFA-4A6D-1341-B09A-7B2662455DF2}"/>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直线箭头连接符 1098">
              <a:extLst>
                <a:ext uri="{FF2B5EF4-FFF2-40B4-BE49-F238E27FC236}">
                  <a16:creationId xmlns:a16="http://schemas.microsoft.com/office/drawing/2014/main" id="{0EB6610A-E363-E70A-C249-F9783FA871A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0" name="直线箭头连接符 1099">
              <a:extLst>
                <a:ext uri="{FF2B5EF4-FFF2-40B4-BE49-F238E27FC236}">
                  <a16:creationId xmlns:a16="http://schemas.microsoft.com/office/drawing/2014/main" id="{CD67E564-172D-F8E3-BBC3-0FA24094641E}"/>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1" name="直线箭头连接符 1100">
              <a:extLst>
                <a:ext uri="{FF2B5EF4-FFF2-40B4-BE49-F238E27FC236}">
                  <a16:creationId xmlns:a16="http://schemas.microsoft.com/office/drawing/2014/main" id="{D372CEAC-5BB4-1593-9D28-200C0A37392D}"/>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直线箭头连接符 1101">
              <a:extLst>
                <a:ext uri="{FF2B5EF4-FFF2-40B4-BE49-F238E27FC236}">
                  <a16:creationId xmlns:a16="http://schemas.microsoft.com/office/drawing/2014/main" id="{F08FEE00-EEB0-4053-3406-99AAD894FE3B}"/>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3" name="直线箭头连接符 1102">
              <a:extLst>
                <a:ext uri="{FF2B5EF4-FFF2-40B4-BE49-F238E27FC236}">
                  <a16:creationId xmlns:a16="http://schemas.microsoft.com/office/drawing/2014/main" id="{79E84C62-4CED-A238-3B43-F3EA01072A13}"/>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直线箭头连接符 1103">
              <a:extLst>
                <a:ext uri="{FF2B5EF4-FFF2-40B4-BE49-F238E27FC236}">
                  <a16:creationId xmlns:a16="http://schemas.microsoft.com/office/drawing/2014/main" id="{5F527D0C-41D5-CC56-0B74-E93620C1A81F}"/>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直线箭头连接符 1104">
              <a:extLst>
                <a:ext uri="{FF2B5EF4-FFF2-40B4-BE49-F238E27FC236}">
                  <a16:creationId xmlns:a16="http://schemas.microsoft.com/office/drawing/2014/main" id="{9E162FE0-6C94-CFEC-2B04-AC7FDA15FD3B}"/>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直线箭头连接符 1105">
              <a:extLst>
                <a:ext uri="{FF2B5EF4-FFF2-40B4-BE49-F238E27FC236}">
                  <a16:creationId xmlns:a16="http://schemas.microsoft.com/office/drawing/2014/main" id="{D3AA9F02-C6C2-FC76-799A-1BCA61045FA7}"/>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 name="直线箭头连接符 1106">
              <a:extLst>
                <a:ext uri="{FF2B5EF4-FFF2-40B4-BE49-F238E27FC236}">
                  <a16:creationId xmlns:a16="http://schemas.microsoft.com/office/drawing/2014/main" id="{77B05415-0004-0683-3115-6C554A33B74F}"/>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直线箭头连接符 1107">
              <a:extLst>
                <a:ext uri="{FF2B5EF4-FFF2-40B4-BE49-F238E27FC236}">
                  <a16:creationId xmlns:a16="http://schemas.microsoft.com/office/drawing/2014/main" id="{85031A3D-6F96-74FA-89D7-9DBD04832D22}"/>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直线箭头连接符 1108">
              <a:extLst>
                <a:ext uri="{FF2B5EF4-FFF2-40B4-BE49-F238E27FC236}">
                  <a16:creationId xmlns:a16="http://schemas.microsoft.com/office/drawing/2014/main" id="{356A2B33-448F-15F3-FB00-779611121963}"/>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0" name="直线箭头连接符 1109">
              <a:extLst>
                <a:ext uri="{FF2B5EF4-FFF2-40B4-BE49-F238E27FC236}">
                  <a16:creationId xmlns:a16="http://schemas.microsoft.com/office/drawing/2014/main" id="{4817E0B2-7ECA-22E5-67DF-228FCF517DB2}"/>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1" name="任意形状 1110">
              <a:extLst>
                <a:ext uri="{FF2B5EF4-FFF2-40B4-BE49-F238E27FC236}">
                  <a16:creationId xmlns:a16="http://schemas.microsoft.com/office/drawing/2014/main" id="{911466FA-368B-911D-CAE1-BB021C0EA2A5}"/>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2" name="任意形状 1111">
              <a:extLst>
                <a:ext uri="{FF2B5EF4-FFF2-40B4-BE49-F238E27FC236}">
                  <a16:creationId xmlns:a16="http://schemas.microsoft.com/office/drawing/2014/main" id="{8116C604-4B61-8E4A-203A-58A673020381}"/>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3" name="任意形状 1112">
              <a:extLst>
                <a:ext uri="{FF2B5EF4-FFF2-40B4-BE49-F238E27FC236}">
                  <a16:creationId xmlns:a16="http://schemas.microsoft.com/office/drawing/2014/main" id="{00222F8B-BE43-9C75-9436-AD73B14E72C8}"/>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4" name="任意形状 1113">
              <a:extLst>
                <a:ext uri="{FF2B5EF4-FFF2-40B4-BE49-F238E27FC236}">
                  <a16:creationId xmlns:a16="http://schemas.microsoft.com/office/drawing/2014/main" id="{558E592E-BFB0-B4B5-377B-4CD925428C69}"/>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5" name="任意形状 1114">
              <a:extLst>
                <a:ext uri="{FF2B5EF4-FFF2-40B4-BE49-F238E27FC236}">
                  <a16:creationId xmlns:a16="http://schemas.microsoft.com/office/drawing/2014/main" id="{B9892047-F995-0CA0-8C39-1257602832A8}"/>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6" name="任意形状 1115">
              <a:extLst>
                <a:ext uri="{FF2B5EF4-FFF2-40B4-BE49-F238E27FC236}">
                  <a16:creationId xmlns:a16="http://schemas.microsoft.com/office/drawing/2014/main" id="{66B393DD-87A4-C76D-658F-6ED4AB024E11}"/>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7" name="任意形状 1116">
              <a:extLst>
                <a:ext uri="{FF2B5EF4-FFF2-40B4-BE49-F238E27FC236}">
                  <a16:creationId xmlns:a16="http://schemas.microsoft.com/office/drawing/2014/main" id="{EC7C61A5-3D5A-C0DA-E18B-0F7A80AF7178}"/>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8" name="任意形状 1117">
              <a:extLst>
                <a:ext uri="{FF2B5EF4-FFF2-40B4-BE49-F238E27FC236}">
                  <a16:creationId xmlns:a16="http://schemas.microsoft.com/office/drawing/2014/main" id="{67D6004C-A94A-55DB-F326-C70491426F3B}"/>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9" name="任意形状 1118">
              <a:extLst>
                <a:ext uri="{FF2B5EF4-FFF2-40B4-BE49-F238E27FC236}">
                  <a16:creationId xmlns:a16="http://schemas.microsoft.com/office/drawing/2014/main" id="{ED8C452D-BF7A-9A45-E57D-BA74308ECB48}"/>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0" name="任意形状 1119">
              <a:extLst>
                <a:ext uri="{FF2B5EF4-FFF2-40B4-BE49-F238E27FC236}">
                  <a16:creationId xmlns:a16="http://schemas.microsoft.com/office/drawing/2014/main" id="{63E20BA9-E04C-7015-2914-D18DEC9F7B38}"/>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1" name="任意形状 1120">
              <a:extLst>
                <a:ext uri="{FF2B5EF4-FFF2-40B4-BE49-F238E27FC236}">
                  <a16:creationId xmlns:a16="http://schemas.microsoft.com/office/drawing/2014/main" id="{28467B26-8E74-7746-8F72-01467727AEC8}"/>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2" name="任意形状 1121">
              <a:extLst>
                <a:ext uri="{FF2B5EF4-FFF2-40B4-BE49-F238E27FC236}">
                  <a16:creationId xmlns:a16="http://schemas.microsoft.com/office/drawing/2014/main" id="{74A17189-9140-4EDA-DD60-4301A97EE5DA}"/>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3" name="椭圆 1122">
              <a:extLst>
                <a:ext uri="{FF2B5EF4-FFF2-40B4-BE49-F238E27FC236}">
                  <a16:creationId xmlns:a16="http://schemas.microsoft.com/office/drawing/2014/main" id="{4ADD1A96-CF42-DA93-D694-DDF5E8A5217B}"/>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4" name="椭圆 1123">
              <a:extLst>
                <a:ext uri="{FF2B5EF4-FFF2-40B4-BE49-F238E27FC236}">
                  <a16:creationId xmlns:a16="http://schemas.microsoft.com/office/drawing/2014/main" id="{EB3B2307-F0A7-015D-3B8B-8D9595CE5627}"/>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5" name="椭圆 1124">
              <a:extLst>
                <a:ext uri="{FF2B5EF4-FFF2-40B4-BE49-F238E27FC236}">
                  <a16:creationId xmlns:a16="http://schemas.microsoft.com/office/drawing/2014/main" id="{D78ED85C-D1CD-2FAA-481D-26E43EF54B01}"/>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6" name="椭圆 1125">
              <a:extLst>
                <a:ext uri="{FF2B5EF4-FFF2-40B4-BE49-F238E27FC236}">
                  <a16:creationId xmlns:a16="http://schemas.microsoft.com/office/drawing/2014/main" id="{8B1E7362-4C98-FC98-C1C1-180F7115FDB8}"/>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7" name="椭圆 1126">
              <a:extLst>
                <a:ext uri="{FF2B5EF4-FFF2-40B4-BE49-F238E27FC236}">
                  <a16:creationId xmlns:a16="http://schemas.microsoft.com/office/drawing/2014/main" id="{77879466-D428-E9AE-69C3-4A9E33C98127}"/>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8" name="椭圆 1127">
              <a:extLst>
                <a:ext uri="{FF2B5EF4-FFF2-40B4-BE49-F238E27FC236}">
                  <a16:creationId xmlns:a16="http://schemas.microsoft.com/office/drawing/2014/main" id="{3CDBBD86-6207-F182-46D1-9BF56C5B6539}"/>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9" name="椭圆 1128">
              <a:extLst>
                <a:ext uri="{FF2B5EF4-FFF2-40B4-BE49-F238E27FC236}">
                  <a16:creationId xmlns:a16="http://schemas.microsoft.com/office/drawing/2014/main" id="{AB91104A-6C6F-4F75-948D-D35622AE7346}"/>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0" name="椭圆 1129">
              <a:extLst>
                <a:ext uri="{FF2B5EF4-FFF2-40B4-BE49-F238E27FC236}">
                  <a16:creationId xmlns:a16="http://schemas.microsoft.com/office/drawing/2014/main" id="{F22025F8-1329-9980-2904-5BCE273EDBE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1" name="椭圆 1130">
              <a:extLst>
                <a:ext uri="{FF2B5EF4-FFF2-40B4-BE49-F238E27FC236}">
                  <a16:creationId xmlns:a16="http://schemas.microsoft.com/office/drawing/2014/main" id="{5C366C1F-13D2-92C5-58E2-8DF9ABF63F06}"/>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2" name="椭圆 1131">
              <a:extLst>
                <a:ext uri="{FF2B5EF4-FFF2-40B4-BE49-F238E27FC236}">
                  <a16:creationId xmlns:a16="http://schemas.microsoft.com/office/drawing/2014/main" id="{18D7B8D8-91BD-F259-4AEB-81C471BA6E01}"/>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3" name="椭圆 1132">
              <a:extLst>
                <a:ext uri="{FF2B5EF4-FFF2-40B4-BE49-F238E27FC236}">
                  <a16:creationId xmlns:a16="http://schemas.microsoft.com/office/drawing/2014/main" id="{6A7109DD-B5CF-B7BB-6F45-C079CD733836}"/>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4" name="椭圆 1133">
              <a:extLst>
                <a:ext uri="{FF2B5EF4-FFF2-40B4-BE49-F238E27FC236}">
                  <a16:creationId xmlns:a16="http://schemas.microsoft.com/office/drawing/2014/main" id="{516CFBC6-3F0E-0CC3-87D8-9980F802698C}"/>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35" name="圆角矩形 1134">
            <a:extLst>
              <a:ext uri="{FF2B5EF4-FFF2-40B4-BE49-F238E27FC236}">
                <a16:creationId xmlns:a16="http://schemas.microsoft.com/office/drawing/2014/main" id="{9F047207-1C01-7578-3693-C53CE048479D}"/>
              </a:ext>
            </a:extLst>
          </p:cNvPr>
          <p:cNvSpPr/>
          <p:nvPr/>
        </p:nvSpPr>
        <p:spPr>
          <a:xfrm>
            <a:off x="2551290"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36" name="直线箭头连接符 1135">
            <a:extLst>
              <a:ext uri="{FF2B5EF4-FFF2-40B4-BE49-F238E27FC236}">
                <a16:creationId xmlns:a16="http://schemas.microsoft.com/office/drawing/2014/main" id="{3A4AAF35-F73F-6D10-BD32-25D5984E46A5}"/>
              </a:ext>
            </a:extLst>
          </p:cNvPr>
          <p:cNvCxnSpPr/>
          <p:nvPr/>
        </p:nvCxnSpPr>
        <p:spPr>
          <a:xfrm>
            <a:off x="3229514" y="1922703"/>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37" name="组 481">
            <a:extLst>
              <a:ext uri="{FF2B5EF4-FFF2-40B4-BE49-F238E27FC236}">
                <a16:creationId xmlns:a16="http://schemas.microsoft.com/office/drawing/2014/main" id="{EC2F2382-7823-833F-7986-41443A3BA8E0}"/>
              </a:ext>
            </a:extLst>
          </p:cNvPr>
          <p:cNvGrpSpPr/>
          <p:nvPr/>
        </p:nvGrpSpPr>
        <p:grpSpPr>
          <a:xfrm>
            <a:off x="3612146" y="1740035"/>
            <a:ext cx="513812" cy="433103"/>
            <a:chOff x="2094803" y="1719115"/>
            <a:chExt cx="7157261" cy="4318697"/>
          </a:xfrm>
        </p:grpSpPr>
        <p:sp>
          <p:nvSpPr>
            <p:cNvPr id="1138" name="椭圆 1137">
              <a:extLst>
                <a:ext uri="{FF2B5EF4-FFF2-40B4-BE49-F238E27FC236}">
                  <a16:creationId xmlns:a16="http://schemas.microsoft.com/office/drawing/2014/main" id="{95EF5DEF-D646-20A8-A94A-AFCC01841370}"/>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9" name="椭圆 1138">
              <a:extLst>
                <a:ext uri="{FF2B5EF4-FFF2-40B4-BE49-F238E27FC236}">
                  <a16:creationId xmlns:a16="http://schemas.microsoft.com/office/drawing/2014/main" id="{078928D2-F061-EB08-C76F-E2A7528B34DA}"/>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0" name="椭圆 1139">
              <a:extLst>
                <a:ext uri="{FF2B5EF4-FFF2-40B4-BE49-F238E27FC236}">
                  <a16:creationId xmlns:a16="http://schemas.microsoft.com/office/drawing/2014/main" id="{E322D8B8-29C4-004D-F1A1-305B9B072E89}"/>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1" name="椭圆 1140">
              <a:extLst>
                <a:ext uri="{FF2B5EF4-FFF2-40B4-BE49-F238E27FC236}">
                  <a16:creationId xmlns:a16="http://schemas.microsoft.com/office/drawing/2014/main" id="{054C26C1-BEE8-5BE5-BA32-AECFCFE7C41F}"/>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2" name="椭圆 1141">
              <a:extLst>
                <a:ext uri="{FF2B5EF4-FFF2-40B4-BE49-F238E27FC236}">
                  <a16:creationId xmlns:a16="http://schemas.microsoft.com/office/drawing/2014/main" id="{F812C0CB-0AAB-34BF-6946-EA5F07FA8F38}"/>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3" name="椭圆 1142">
              <a:extLst>
                <a:ext uri="{FF2B5EF4-FFF2-40B4-BE49-F238E27FC236}">
                  <a16:creationId xmlns:a16="http://schemas.microsoft.com/office/drawing/2014/main" id="{AB6759EF-1BF6-4885-D6C9-8EBAB85F34F1}"/>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4" name="椭圆 1143">
              <a:extLst>
                <a:ext uri="{FF2B5EF4-FFF2-40B4-BE49-F238E27FC236}">
                  <a16:creationId xmlns:a16="http://schemas.microsoft.com/office/drawing/2014/main" id="{C6CF3D30-85D6-DBAF-2F91-6007EDCF99E3}"/>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5" name="椭圆 1144">
              <a:extLst>
                <a:ext uri="{FF2B5EF4-FFF2-40B4-BE49-F238E27FC236}">
                  <a16:creationId xmlns:a16="http://schemas.microsoft.com/office/drawing/2014/main" id="{86B8EFE8-35E7-9E63-4604-AF3CB8B3F6B7}"/>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46" name="直线箭头连接符 1145">
              <a:extLst>
                <a:ext uri="{FF2B5EF4-FFF2-40B4-BE49-F238E27FC236}">
                  <a16:creationId xmlns:a16="http://schemas.microsoft.com/office/drawing/2014/main" id="{AEE021F2-7067-63E3-BBD6-62FFA18398C0}"/>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7" name="直线箭头连接符 1146">
              <a:extLst>
                <a:ext uri="{FF2B5EF4-FFF2-40B4-BE49-F238E27FC236}">
                  <a16:creationId xmlns:a16="http://schemas.microsoft.com/office/drawing/2014/main" id="{575B9FD0-39F6-9526-6BE8-1468F1590BA5}"/>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直线箭头连接符 1147">
              <a:extLst>
                <a:ext uri="{FF2B5EF4-FFF2-40B4-BE49-F238E27FC236}">
                  <a16:creationId xmlns:a16="http://schemas.microsoft.com/office/drawing/2014/main" id="{A24677E8-C94B-4750-623B-5A5504B4727E}"/>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9" name="直线箭头连接符 1148">
              <a:extLst>
                <a:ext uri="{FF2B5EF4-FFF2-40B4-BE49-F238E27FC236}">
                  <a16:creationId xmlns:a16="http://schemas.microsoft.com/office/drawing/2014/main" id="{97B6D508-FBB6-9B6B-18B4-0ECF84E4DF8E}"/>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0" name="直线箭头连接符 1149">
              <a:extLst>
                <a:ext uri="{FF2B5EF4-FFF2-40B4-BE49-F238E27FC236}">
                  <a16:creationId xmlns:a16="http://schemas.microsoft.com/office/drawing/2014/main" id="{7D7B5389-E014-6A5F-AB7C-0A879132A283}"/>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1" name="直线箭头连接符 1150">
              <a:extLst>
                <a:ext uri="{FF2B5EF4-FFF2-40B4-BE49-F238E27FC236}">
                  <a16:creationId xmlns:a16="http://schemas.microsoft.com/office/drawing/2014/main" id="{B1DE6E93-ACB5-01BF-7B98-333B38E4D036}"/>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2" name="直线箭头连接符 1151">
              <a:extLst>
                <a:ext uri="{FF2B5EF4-FFF2-40B4-BE49-F238E27FC236}">
                  <a16:creationId xmlns:a16="http://schemas.microsoft.com/office/drawing/2014/main" id="{07B6F113-9E42-430B-22F8-B5F3830516C8}"/>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直线箭头连接符 1152">
              <a:extLst>
                <a:ext uri="{FF2B5EF4-FFF2-40B4-BE49-F238E27FC236}">
                  <a16:creationId xmlns:a16="http://schemas.microsoft.com/office/drawing/2014/main" id="{A43A4F6B-1201-FB45-D870-F3DAB48D8153}"/>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4" name="直线箭头连接符 1153">
              <a:extLst>
                <a:ext uri="{FF2B5EF4-FFF2-40B4-BE49-F238E27FC236}">
                  <a16:creationId xmlns:a16="http://schemas.microsoft.com/office/drawing/2014/main" id="{24EE2687-149E-D995-2DC3-37633D0AC8DD}"/>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5" name="直线箭头连接符 1154">
              <a:extLst>
                <a:ext uri="{FF2B5EF4-FFF2-40B4-BE49-F238E27FC236}">
                  <a16:creationId xmlns:a16="http://schemas.microsoft.com/office/drawing/2014/main" id="{272E75EC-BB7F-E800-8DED-3FF282E25CED}"/>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6" name="直线箭头连接符 1155">
              <a:extLst>
                <a:ext uri="{FF2B5EF4-FFF2-40B4-BE49-F238E27FC236}">
                  <a16:creationId xmlns:a16="http://schemas.microsoft.com/office/drawing/2014/main" id="{0CE1DA1D-B580-371C-AF7E-DF0E3407CE7F}"/>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7" name="直线箭头连接符 1156">
              <a:extLst>
                <a:ext uri="{FF2B5EF4-FFF2-40B4-BE49-F238E27FC236}">
                  <a16:creationId xmlns:a16="http://schemas.microsoft.com/office/drawing/2014/main" id="{E014282A-15AE-64F1-5BED-CE1601FD38C9}"/>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直线箭头连接符 1157">
              <a:extLst>
                <a:ext uri="{FF2B5EF4-FFF2-40B4-BE49-F238E27FC236}">
                  <a16:creationId xmlns:a16="http://schemas.microsoft.com/office/drawing/2014/main" id="{7A9C6D24-3769-9702-D038-814C34B3B288}"/>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直线箭头连接符 1158">
              <a:extLst>
                <a:ext uri="{FF2B5EF4-FFF2-40B4-BE49-F238E27FC236}">
                  <a16:creationId xmlns:a16="http://schemas.microsoft.com/office/drawing/2014/main" id="{154DC1F2-96D0-12EC-FC85-AD272D029314}"/>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0" name="直线箭头连接符 1159">
              <a:extLst>
                <a:ext uri="{FF2B5EF4-FFF2-40B4-BE49-F238E27FC236}">
                  <a16:creationId xmlns:a16="http://schemas.microsoft.com/office/drawing/2014/main" id="{52270AF7-FA25-DDB0-C138-92BB530D0A54}"/>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直线箭头连接符 1160">
              <a:extLst>
                <a:ext uri="{FF2B5EF4-FFF2-40B4-BE49-F238E27FC236}">
                  <a16:creationId xmlns:a16="http://schemas.microsoft.com/office/drawing/2014/main" id="{9D97B18A-566A-D107-3CCD-F294B40D77AC}"/>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2" name="直线箭头连接符 1161">
              <a:extLst>
                <a:ext uri="{FF2B5EF4-FFF2-40B4-BE49-F238E27FC236}">
                  <a16:creationId xmlns:a16="http://schemas.microsoft.com/office/drawing/2014/main" id="{F8DDBDB1-4633-7D92-5862-6F27834BECCA}"/>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3" name="直线箭头连接符 1162">
              <a:extLst>
                <a:ext uri="{FF2B5EF4-FFF2-40B4-BE49-F238E27FC236}">
                  <a16:creationId xmlns:a16="http://schemas.microsoft.com/office/drawing/2014/main" id="{88D7C34D-8FD4-EB12-88EF-BEEB53FE4C95}"/>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4" name="直线箭头连接符 1163">
              <a:extLst>
                <a:ext uri="{FF2B5EF4-FFF2-40B4-BE49-F238E27FC236}">
                  <a16:creationId xmlns:a16="http://schemas.microsoft.com/office/drawing/2014/main" id="{E8CEC03B-9D10-F7CF-AF7A-98F5D0CD195D}"/>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5" name="直线箭头连接符 1164">
              <a:extLst>
                <a:ext uri="{FF2B5EF4-FFF2-40B4-BE49-F238E27FC236}">
                  <a16:creationId xmlns:a16="http://schemas.microsoft.com/office/drawing/2014/main" id="{39762840-A8FC-49A7-16DC-F4D16D4DFE2A}"/>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6" name="直线箭头连接符 1165">
              <a:extLst>
                <a:ext uri="{FF2B5EF4-FFF2-40B4-BE49-F238E27FC236}">
                  <a16:creationId xmlns:a16="http://schemas.microsoft.com/office/drawing/2014/main" id="{02222D1D-5B4D-A86B-EEA6-372617F0D7B4}"/>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7" name="直线箭头连接符 1166">
              <a:extLst>
                <a:ext uri="{FF2B5EF4-FFF2-40B4-BE49-F238E27FC236}">
                  <a16:creationId xmlns:a16="http://schemas.microsoft.com/office/drawing/2014/main" id="{D9809DD9-D1D9-B403-1728-7421C907D278}"/>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直线箭头连接符 1167">
              <a:extLst>
                <a:ext uri="{FF2B5EF4-FFF2-40B4-BE49-F238E27FC236}">
                  <a16:creationId xmlns:a16="http://schemas.microsoft.com/office/drawing/2014/main" id="{11B24263-73F9-C183-50E4-76696B755CD6}"/>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9" name="直线箭头连接符 1168">
              <a:extLst>
                <a:ext uri="{FF2B5EF4-FFF2-40B4-BE49-F238E27FC236}">
                  <a16:creationId xmlns:a16="http://schemas.microsoft.com/office/drawing/2014/main" id="{0CB65AFC-6128-707A-51E1-BA8012BE18C1}"/>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直线箭头连接符 1169">
              <a:extLst>
                <a:ext uri="{FF2B5EF4-FFF2-40B4-BE49-F238E27FC236}">
                  <a16:creationId xmlns:a16="http://schemas.microsoft.com/office/drawing/2014/main" id="{CC1BEBBF-A452-2D93-D358-6D1D48EE921D}"/>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直线箭头连接符 1170">
              <a:extLst>
                <a:ext uri="{FF2B5EF4-FFF2-40B4-BE49-F238E27FC236}">
                  <a16:creationId xmlns:a16="http://schemas.microsoft.com/office/drawing/2014/main" id="{72BEA79A-4366-64A2-E66E-D7E8AEF25458}"/>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直线箭头连接符 1171">
              <a:extLst>
                <a:ext uri="{FF2B5EF4-FFF2-40B4-BE49-F238E27FC236}">
                  <a16:creationId xmlns:a16="http://schemas.microsoft.com/office/drawing/2014/main" id="{4ED429B1-541B-1D03-C286-B568FEB802E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直线箭头连接符 1172">
              <a:extLst>
                <a:ext uri="{FF2B5EF4-FFF2-40B4-BE49-F238E27FC236}">
                  <a16:creationId xmlns:a16="http://schemas.microsoft.com/office/drawing/2014/main" id="{B5D47CD2-E2B5-2F9C-CD42-C13973B7C52E}"/>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直线箭头连接符 1173">
              <a:extLst>
                <a:ext uri="{FF2B5EF4-FFF2-40B4-BE49-F238E27FC236}">
                  <a16:creationId xmlns:a16="http://schemas.microsoft.com/office/drawing/2014/main" id="{2927A00A-983F-81B4-29B8-5DD211753D00}"/>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5" name="直线箭头连接符 1174">
              <a:extLst>
                <a:ext uri="{FF2B5EF4-FFF2-40B4-BE49-F238E27FC236}">
                  <a16:creationId xmlns:a16="http://schemas.microsoft.com/office/drawing/2014/main" id="{CE81F111-4B0B-8D5A-4AAB-590BADA4A6A8}"/>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6" name="直线箭头连接符 1175">
              <a:extLst>
                <a:ext uri="{FF2B5EF4-FFF2-40B4-BE49-F238E27FC236}">
                  <a16:creationId xmlns:a16="http://schemas.microsoft.com/office/drawing/2014/main" id="{8DC667C4-0DF8-B101-61AB-791CD53C2A5A}"/>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7" name="直线箭头连接符 1176">
              <a:extLst>
                <a:ext uri="{FF2B5EF4-FFF2-40B4-BE49-F238E27FC236}">
                  <a16:creationId xmlns:a16="http://schemas.microsoft.com/office/drawing/2014/main" id="{62741256-5BCC-3A97-9572-CE12F48BFBE5}"/>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8" name="直线箭头连接符 1177">
              <a:extLst>
                <a:ext uri="{FF2B5EF4-FFF2-40B4-BE49-F238E27FC236}">
                  <a16:creationId xmlns:a16="http://schemas.microsoft.com/office/drawing/2014/main" id="{3C6B794A-4B5D-72D0-F899-818F3B8C0207}"/>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直线箭头连接符 1178">
              <a:extLst>
                <a:ext uri="{FF2B5EF4-FFF2-40B4-BE49-F238E27FC236}">
                  <a16:creationId xmlns:a16="http://schemas.microsoft.com/office/drawing/2014/main" id="{E8BA4E1A-02A4-C33D-0D91-19FFDDC8D9E7}"/>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0" name="直线箭头连接符 1179">
              <a:extLst>
                <a:ext uri="{FF2B5EF4-FFF2-40B4-BE49-F238E27FC236}">
                  <a16:creationId xmlns:a16="http://schemas.microsoft.com/office/drawing/2014/main" id="{6EA5E3F2-F047-3C28-CAF9-48B1D7E09709}"/>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1" name="直线箭头连接符 1180">
              <a:extLst>
                <a:ext uri="{FF2B5EF4-FFF2-40B4-BE49-F238E27FC236}">
                  <a16:creationId xmlns:a16="http://schemas.microsoft.com/office/drawing/2014/main" id="{44F0527B-E7F9-2ABB-DE2C-A71A59AE9D2F}"/>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2" name="直线箭头连接符 1181">
              <a:extLst>
                <a:ext uri="{FF2B5EF4-FFF2-40B4-BE49-F238E27FC236}">
                  <a16:creationId xmlns:a16="http://schemas.microsoft.com/office/drawing/2014/main" id="{2EB185A8-06AB-7A60-B176-48BAF3956FD4}"/>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3" name="直线箭头连接符 1182">
              <a:extLst>
                <a:ext uri="{FF2B5EF4-FFF2-40B4-BE49-F238E27FC236}">
                  <a16:creationId xmlns:a16="http://schemas.microsoft.com/office/drawing/2014/main" id="{53BE7B80-B388-A66C-93AB-A2D7C4A2BD21}"/>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4" name="直线箭头连接符 1183">
              <a:extLst>
                <a:ext uri="{FF2B5EF4-FFF2-40B4-BE49-F238E27FC236}">
                  <a16:creationId xmlns:a16="http://schemas.microsoft.com/office/drawing/2014/main" id="{38F43B69-F172-A7DC-5F14-565478BE92E5}"/>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5" name="直线箭头连接符 1184">
              <a:extLst>
                <a:ext uri="{FF2B5EF4-FFF2-40B4-BE49-F238E27FC236}">
                  <a16:creationId xmlns:a16="http://schemas.microsoft.com/office/drawing/2014/main" id="{55AAF461-249A-1CA0-0DC6-45CEAC443FAE}"/>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6" name="直线箭头连接符 1185">
              <a:extLst>
                <a:ext uri="{FF2B5EF4-FFF2-40B4-BE49-F238E27FC236}">
                  <a16:creationId xmlns:a16="http://schemas.microsoft.com/office/drawing/2014/main" id="{A108776B-6190-6BB0-0F19-F8FC9A38F901}"/>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7" name="直线箭头连接符 1186">
              <a:extLst>
                <a:ext uri="{FF2B5EF4-FFF2-40B4-BE49-F238E27FC236}">
                  <a16:creationId xmlns:a16="http://schemas.microsoft.com/office/drawing/2014/main" id="{F0FB4A31-F8FD-51B6-941E-3B85869BDC02}"/>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8" name="直线箭头连接符 1187">
              <a:extLst>
                <a:ext uri="{FF2B5EF4-FFF2-40B4-BE49-F238E27FC236}">
                  <a16:creationId xmlns:a16="http://schemas.microsoft.com/office/drawing/2014/main" id="{3DB973BC-A07C-B0FB-3179-1344138F26E7}"/>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9" name="直线箭头连接符 1188">
              <a:extLst>
                <a:ext uri="{FF2B5EF4-FFF2-40B4-BE49-F238E27FC236}">
                  <a16:creationId xmlns:a16="http://schemas.microsoft.com/office/drawing/2014/main" id="{3511992D-5CB5-6A4E-44B6-D3F6B0B0B2B3}"/>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0" name="直线箭头连接符 1189">
              <a:extLst>
                <a:ext uri="{FF2B5EF4-FFF2-40B4-BE49-F238E27FC236}">
                  <a16:creationId xmlns:a16="http://schemas.microsoft.com/office/drawing/2014/main" id="{AA88A1C1-434C-B57A-0BE9-5293178CD238}"/>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1" name="任意形状 1190">
              <a:extLst>
                <a:ext uri="{FF2B5EF4-FFF2-40B4-BE49-F238E27FC236}">
                  <a16:creationId xmlns:a16="http://schemas.microsoft.com/office/drawing/2014/main" id="{13AEA905-713B-D8B3-4A61-50AA7DE18BAA}"/>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2" name="任意形状 1191">
              <a:extLst>
                <a:ext uri="{FF2B5EF4-FFF2-40B4-BE49-F238E27FC236}">
                  <a16:creationId xmlns:a16="http://schemas.microsoft.com/office/drawing/2014/main" id="{1AF38B3F-9630-CBEE-8E81-EB41F0C92953}"/>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3" name="任意形状 1192">
              <a:extLst>
                <a:ext uri="{FF2B5EF4-FFF2-40B4-BE49-F238E27FC236}">
                  <a16:creationId xmlns:a16="http://schemas.microsoft.com/office/drawing/2014/main" id="{5C3B1AE5-A5CC-0CD2-3B59-3AABF2A76AE1}"/>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4" name="任意形状 1193">
              <a:extLst>
                <a:ext uri="{FF2B5EF4-FFF2-40B4-BE49-F238E27FC236}">
                  <a16:creationId xmlns:a16="http://schemas.microsoft.com/office/drawing/2014/main" id="{A5F4B4A2-50B7-6AEA-56A9-341DF12AE0F6}"/>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5" name="任意形状 1194">
              <a:extLst>
                <a:ext uri="{FF2B5EF4-FFF2-40B4-BE49-F238E27FC236}">
                  <a16:creationId xmlns:a16="http://schemas.microsoft.com/office/drawing/2014/main" id="{CCAE5043-B5E1-8684-8C6F-D52E32558928}"/>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6" name="任意形状 1195">
              <a:extLst>
                <a:ext uri="{FF2B5EF4-FFF2-40B4-BE49-F238E27FC236}">
                  <a16:creationId xmlns:a16="http://schemas.microsoft.com/office/drawing/2014/main" id="{B7893364-14D5-D860-536D-764C30AB583D}"/>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7" name="任意形状 1196">
              <a:extLst>
                <a:ext uri="{FF2B5EF4-FFF2-40B4-BE49-F238E27FC236}">
                  <a16:creationId xmlns:a16="http://schemas.microsoft.com/office/drawing/2014/main" id="{6758DF01-F8DD-BC75-8686-745024CD2790}"/>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8" name="任意形状 1197">
              <a:extLst>
                <a:ext uri="{FF2B5EF4-FFF2-40B4-BE49-F238E27FC236}">
                  <a16:creationId xmlns:a16="http://schemas.microsoft.com/office/drawing/2014/main" id="{8115BD22-A6E8-FB48-CB3B-9CC557A98EF6}"/>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9" name="任意形状 1198">
              <a:extLst>
                <a:ext uri="{FF2B5EF4-FFF2-40B4-BE49-F238E27FC236}">
                  <a16:creationId xmlns:a16="http://schemas.microsoft.com/office/drawing/2014/main" id="{4B089457-3B7F-E602-F2B4-9407CB792209}"/>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0" name="任意形状 1199">
              <a:extLst>
                <a:ext uri="{FF2B5EF4-FFF2-40B4-BE49-F238E27FC236}">
                  <a16:creationId xmlns:a16="http://schemas.microsoft.com/office/drawing/2014/main" id="{04FCA8EB-CD0C-34DF-BB59-D7F94826A7BB}"/>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1" name="任意形状 1200">
              <a:extLst>
                <a:ext uri="{FF2B5EF4-FFF2-40B4-BE49-F238E27FC236}">
                  <a16:creationId xmlns:a16="http://schemas.microsoft.com/office/drawing/2014/main" id="{52CD9BD5-184E-3AA0-D5C2-34923BB9F23D}"/>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2" name="任意形状 1201">
              <a:extLst>
                <a:ext uri="{FF2B5EF4-FFF2-40B4-BE49-F238E27FC236}">
                  <a16:creationId xmlns:a16="http://schemas.microsoft.com/office/drawing/2014/main" id="{89E226ED-684A-CDE5-6245-F5C66B58CD33}"/>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3" name="任意形状 1202">
              <a:extLst>
                <a:ext uri="{FF2B5EF4-FFF2-40B4-BE49-F238E27FC236}">
                  <a16:creationId xmlns:a16="http://schemas.microsoft.com/office/drawing/2014/main" id="{E18A81C0-8419-9501-1CE6-79A622A26852}"/>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4" name="任意形状 1203">
              <a:extLst>
                <a:ext uri="{FF2B5EF4-FFF2-40B4-BE49-F238E27FC236}">
                  <a16:creationId xmlns:a16="http://schemas.microsoft.com/office/drawing/2014/main" id="{ADDFDA6B-9A30-2EC6-E172-0757F99E2AF5}"/>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5" name="任意形状 1204">
              <a:extLst>
                <a:ext uri="{FF2B5EF4-FFF2-40B4-BE49-F238E27FC236}">
                  <a16:creationId xmlns:a16="http://schemas.microsoft.com/office/drawing/2014/main" id="{51BDC875-D14B-FFE8-C56A-7127F927E78C}"/>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6" name="任意形状 1205">
              <a:extLst>
                <a:ext uri="{FF2B5EF4-FFF2-40B4-BE49-F238E27FC236}">
                  <a16:creationId xmlns:a16="http://schemas.microsoft.com/office/drawing/2014/main" id="{9CF8DC28-0E88-D59D-4F92-AB6BE54AD4EB}"/>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7" name="任意形状 1206">
              <a:extLst>
                <a:ext uri="{FF2B5EF4-FFF2-40B4-BE49-F238E27FC236}">
                  <a16:creationId xmlns:a16="http://schemas.microsoft.com/office/drawing/2014/main" id="{7DE55574-5E38-004F-DFC5-C951D5994275}"/>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8" name="任意形状 1207">
              <a:extLst>
                <a:ext uri="{FF2B5EF4-FFF2-40B4-BE49-F238E27FC236}">
                  <a16:creationId xmlns:a16="http://schemas.microsoft.com/office/drawing/2014/main" id="{2F5ECB03-CC38-7582-DC12-7C719159DD38}"/>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9" name="任意形状 1208">
              <a:extLst>
                <a:ext uri="{FF2B5EF4-FFF2-40B4-BE49-F238E27FC236}">
                  <a16:creationId xmlns:a16="http://schemas.microsoft.com/office/drawing/2014/main" id="{E80669C8-6028-9B4E-C46E-59F7E9B2BC12}"/>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10" name="直线箭头连接符 1209">
              <a:extLst>
                <a:ext uri="{FF2B5EF4-FFF2-40B4-BE49-F238E27FC236}">
                  <a16:creationId xmlns:a16="http://schemas.microsoft.com/office/drawing/2014/main" id="{13765831-273E-6907-B4AB-6299AE27FD8C}"/>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1" name="直线箭头连接符 1210">
              <a:extLst>
                <a:ext uri="{FF2B5EF4-FFF2-40B4-BE49-F238E27FC236}">
                  <a16:creationId xmlns:a16="http://schemas.microsoft.com/office/drawing/2014/main" id="{EEE04EAF-784B-ACCF-266F-0B5280BEBCC3}"/>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2" name="直线箭头连接符 1211">
              <a:extLst>
                <a:ext uri="{FF2B5EF4-FFF2-40B4-BE49-F238E27FC236}">
                  <a16:creationId xmlns:a16="http://schemas.microsoft.com/office/drawing/2014/main" id="{A359C38B-7322-42C9-B05C-07D970B31C73}"/>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3" name="直线箭头连接符 1212">
              <a:extLst>
                <a:ext uri="{FF2B5EF4-FFF2-40B4-BE49-F238E27FC236}">
                  <a16:creationId xmlns:a16="http://schemas.microsoft.com/office/drawing/2014/main" id="{F0F35554-643C-8AAF-6C7B-E9C4BDA87880}"/>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4" name="直线箭头连接符 1213">
              <a:extLst>
                <a:ext uri="{FF2B5EF4-FFF2-40B4-BE49-F238E27FC236}">
                  <a16:creationId xmlns:a16="http://schemas.microsoft.com/office/drawing/2014/main" id="{2B7C8C8B-0A92-7F01-2F00-2B2304569F15}"/>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5" name="直线箭头连接符 1214">
              <a:extLst>
                <a:ext uri="{FF2B5EF4-FFF2-40B4-BE49-F238E27FC236}">
                  <a16:creationId xmlns:a16="http://schemas.microsoft.com/office/drawing/2014/main" id="{64D081B4-76C3-C7F5-F3AB-52FA0B2750A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6" name="直线箭头连接符 1215">
              <a:extLst>
                <a:ext uri="{FF2B5EF4-FFF2-40B4-BE49-F238E27FC236}">
                  <a16:creationId xmlns:a16="http://schemas.microsoft.com/office/drawing/2014/main" id="{D6EF1039-3D56-3A22-78ED-7020DC889289}"/>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7" name="直线箭头连接符 1216">
              <a:extLst>
                <a:ext uri="{FF2B5EF4-FFF2-40B4-BE49-F238E27FC236}">
                  <a16:creationId xmlns:a16="http://schemas.microsoft.com/office/drawing/2014/main" id="{8DC50A05-778F-752C-FF62-ACABF8F8A86D}"/>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8" name="直线箭头连接符 1217">
              <a:extLst>
                <a:ext uri="{FF2B5EF4-FFF2-40B4-BE49-F238E27FC236}">
                  <a16:creationId xmlns:a16="http://schemas.microsoft.com/office/drawing/2014/main" id="{82B0E324-38A8-1498-6F7A-EC99542EE314}"/>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直线箭头连接符 1218">
              <a:extLst>
                <a:ext uri="{FF2B5EF4-FFF2-40B4-BE49-F238E27FC236}">
                  <a16:creationId xmlns:a16="http://schemas.microsoft.com/office/drawing/2014/main" id="{FADE12AA-0BE8-FE68-51D3-3F55B8A04173}"/>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0" name="直线箭头连接符 1219">
              <a:extLst>
                <a:ext uri="{FF2B5EF4-FFF2-40B4-BE49-F238E27FC236}">
                  <a16:creationId xmlns:a16="http://schemas.microsoft.com/office/drawing/2014/main" id="{6F7EE8D2-1FEC-CA75-E69D-69DDBF210FB5}"/>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1" name="直线箭头连接符 1220">
              <a:extLst>
                <a:ext uri="{FF2B5EF4-FFF2-40B4-BE49-F238E27FC236}">
                  <a16:creationId xmlns:a16="http://schemas.microsoft.com/office/drawing/2014/main" id="{8CF7ACCE-5520-AC7A-A30F-CD8261B6150B}"/>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2" name="直线箭头连接符 1221">
              <a:extLst>
                <a:ext uri="{FF2B5EF4-FFF2-40B4-BE49-F238E27FC236}">
                  <a16:creationId xmlns:a16="http://schemas.microsoft.com/office/drawing/2014/main" id="{736573ED-A28D-0DD5-428D-716112FCC2CB}"/>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3" name="直线箭头连接符 1222">
              <a:extLst>
                <a:ext uri="{FF2B5EF4-FFF2-40B4-BE49-F238E27FC236}">
                  <a16:creationId xmlns:a16="http://schemas.microsoft.com/office/drawing/2014/main" id="{69941741-547A-ACC3-7E4F-14D3CA7BADBA}"/>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4" name="直线箭头连接符 1223">
              <a:extLst>
                <a:ext uri="{FF2B5EF4-FFF2-40B4-BE49-F238E27FC236}">
                  <a16:creationId xmlns:a16="http://schemas.microsoft.com/office/drawing/2014/main" id="{0D779577-D080-B2D9-1B8E-44CE08FEC72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直线箭头连接符 1224">
              <a:extLst>
                <a:ext uri="{FF2B5EF4-FFF2-40B4-BE49-F238E27FC236}">
                  <a16:creationId xmlns:a16="http://schemas.microsoft.com/office/drawing/2014/main" id="{38820FC0-A108-EDAB-3626-D69E7D13113B}"/>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6" name="直线箭头连接符 1225">
              <a:extLst>
                <a:ext uri="{FF2B5EF4-FFF2-40B4-BE49-F238E27FC236}">
                  <a16:creationId xmlns:a16="http://schemas.microsoft.com/office/drawing/2014/main" id="{A2928E7F-532D-98EF-7BD7-B83AA3A20262}"/>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7" name="直线箭头连接符 1226">
              <a:extLst>
                <a:ext uri="{FF2B5EF4-FFF2-40B4-BE49-F238E27FC236}">
                  <a16:creationId xmlns:a16="http://schemas.microsoft.com/office/drawing/2014/main" id="{0737F280-E2C5-9B7C-7C63-E322C3BC90E7}"/>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8" name="直线箭头连接符 1227">
              <a:extLst>
                <a:ext uri="{FF2B5EF4-FFF2-40B4-BE49-F238E27FC236}">
                  <a16:creationId xmlns:a16="http://schemas.microsoft.com/office/drawing/2014/main" id="{63A9700B-4A40-B997-89B2-BFF8D7E57D4C}"/>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直线箭头连接符 1228">
              <a:extLst>
                <a:ext uri="{FF2B5EF4-FFF2-40B4-BE49-F238E27FC236}">
                  <a16:creationId xmlns:a16="http://schemas.microsoft.com/office/drawing/2014/main" id="{3FC73019-6C67-3475-0D1F-5B17DCA530F4}"/>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0" name="直线箭头连接符 1229">
              <a:extLst>
                <a:ext uri="{FF2B5EF4-FFF2-40B4-BE49-F238E27FC236}">
                  <a16:creationId xmlns:a16="http://schemas.microsoft.com/office/drawing/2014/main" id="{206BC540-B249-C342-647C-BD7215132A0D}"/>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1" name="直线箭头连接符 1230">
              <a:extLst>
                <a:ext uri="{FF2B5EF4-FFF2-40B4-BE49-F238E27FC236}">
                  <a16:creationId xmlns:a16="http://schemas.microsoft.com/office/drawing/2014/main" id="{DD70800D-2D7D-1C64-8A2E-487755F3912A}"/>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2" name="直线箭头连接符 1231">
              <a:extLst>
                <a:ext uri="{FF2B5EF4-FFF2-40B4-BE49-F238E27FC236}">
                  <a16:creationId xmlns:a16="http://schemas.microsoft.com/office/drawing/2014/main" id="{89453036-E992-ACD9-E93E-322BD16B2818}"/>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3" name="直线箭头连接符 1232">
              <a:extLst>
                <a:ext uri="{FF2B5EF4-FFF2-40B4-BE49-F238E27FC236}">
                  <a16:creationId xmlns:a16="http://schemas.microsoft.com/office/drawing/2014/main" id="{AF19F783-AF81-C1E0-3DA2-30F15ABA0314}"/>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4" name="直线箭头连接符 1233">
              <a:extLst>
                <a:ext uri="{FF2B5EF4-FFF2-40B4-BE49-F238E27FC236}">
                  <a16:creationId xmlns:a16="http://schemas.microsoft.com/office/drawing/2014/main" id="{4571FA0F-7F77-20D3-1C5A-65DCD7388D2A}"/>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5" name="直线箭头连接符 1234">
              <a:extLst>
                <a:ext uri="{FF2B5EF4-FFF2-40B4-BE49-F238E27FC236}">
                  <a16:creationId xmlns:a16="http://schemas.microsoft.com/office/drawing/2014/main" id="{10B5B0C3-098E-C115-D766-4C5B494F7C9C}"/>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6" name="直线箭头连接符 1235">
              <a:extLst>
                <a:ext uri="{FF2B5EF4-FFF2-40B4-BE49-F238E27FC236}">
                  <a16:creationId xmlns:a16="http://schemas.microsoft.com/office/drawing/2014/main" id="{517862B1-73D4-A20C-93C1-099B9D7831F1}"/>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7" name="直线箭头连接符 1236">
              <a:extLst>
                <a:ext uri="{FF2B5EF4-FFF2-40B4-BE49-F238E27FC236}">
                  <a16:creationId xmlns:a16="http://schemas.microsoft.com/office/drawing/2014/main" id="{ED1F23E5-4EAB-73B0-8F9C-32473963D374}"/>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8" name="直线箭头连接符 1237">
              <a:extLst>
                <a:ext uri="{FF2B5EF4-FFF2-40B4-BE49-F238E27FC236}">
                  <a16:creationId xmlns:a16="http://schemas.microsoft.com/office/drawing/2014/main" id="{2903FBF3-9D34-97D9-9CE7-D98192096353}"/>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9" name="直线箭头连接符 1238">
              <a:extLst>
                <a:ext uri="{FF2B5EF4-FFF2-40B4-BE49-F238E27FC236}">
                  <a16:creationId xmlns:a16="http://schemas.microsoft.com/office/drawing/2014/main" id="{AFB95998-49C0-E5CC-9738-B98818628F0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0" name="直线箭头连接符 1239">
              <a:extLst>
                <a:ext uri="{FF2B5EF4-FFF2-40B4-BE49-F238E27FC236}">
                  <a16:creationId xmlns:a16="http://schemas.microsoft.com/office/drawing/2014/main" id="{86695229-77E8-DD76-F72D-8F88408FBF13}"/>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1" name="直线箭头连接符 1240">
              <a:extLst>
                <a:ext uri="{FF2B5EF4-FFF2-40B4-BE49-F238E27FC236}">
                  <a16:creationId xmlns:a16="http://schemas.microsoft.com/office/drawing/2014/main" id="{EFECE502-8239-6EF0-66F3-6DCAE8D1852A}"/>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2" name="直线箭头连接符 1241">
              <a:extLst>
                <a:ext uri="{FF2B5EF4-FFF2-40B4-BE49-F238E27FC236}">
                  <a16:creationId xmlns:a16="http://schemas.microsoft.com/office/drawing/2014/main" id="{563A8B7A-7DAE-63FC-9C89-4F7612092743}"/>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3" name="任意形状 1242">
              <a:extLst>
                <a:ext uri="{FF2B5EF4-FFF2-40B4-BE49-F238E27FC236}">
                  <a16:creationId xmlns:a16="http://schemas.microsoft.com/office/drawing/2014/main" id="{C909AC41-4E67-26C4-8A92-7FE804EB1B03}"/>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4" name="任意形状 1243">
              <a:extLst>
                <a:ext uri="{FF2B5EF4-FFF2-40B4-BE49-F238E27FC236}">
                  <a16:creationId xmlns:a16="http://schemas.microsoft.com/office/drawing/2014/main" id="{AB918618-67ED-1044-ABC7-BC8194838012}"/>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5" name="任意形状 1244">
              <a:extLst>
                <a:ext uri="{FF2B5EF4-FFF2-40B4-BE49-F238E27FC236}">
                  <a16:creationId xmlns:a16="http://schemas.microsoft.com/office/drawing/2014/main" id="{6D2C9140-E647-F70F-CCFB-650D2D08CFFB}"/>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6" name="任意形状 1245">
              <a:extLst>
                <a:ext uri="{FF2B5EF4-FFF2-40B4-BE49-F238E27FC236}">
                  <a16:creationId xmlns:a16="http://schemas.microsoft.com/office/drawing/2014/main" id="{EA742144-3C9E-9F60-E21A-E300748B7BD8}"/>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7" name="任意形状 1246">
              <a:extLst>
                <a:ext uri="{FF2B5EF4-FFF2-40B4-BE49-F238E27FC236}">
                  <a16:creationId xmlns:a16="http://schemas.microsoft.com/office/drawing/2014/main" id="{143C0035-B4BA-A218-877C-4654B02CCB83}"/>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8" name="任意形状 1247">
              <a:extLst>
                <a:ext uri="{FF2B5EF4-FFF2-40B4-BE49-F238E27FC236}">
                  <a16:creationId xmlns:a16="http://schemas.microsoft.com/office/drawing/2014/main" id="{A0FDF02E-A818-7B2A-6E58-DD732408CA05}"/>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9" name="任意形状 1248">
              <a:extLst>
                <a:ext uri="{FF2B5EF4-FFF2-40B4-BE49-F238E27FC236}">
                  <a16:creationId xmlns:a16="http://schemas.microsoft.com/office/drawing/2014/main" id="{1CED2288-7659-D6B9-EB54-931DAD3B9DAF}"/>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0" name="任意形状 1249">
              <a:extLst>
                <a:ext uri="{FF2B5EF4-FFF2-40B4-BE49-F238E27FC236}">
                  <a16:creationId xmlns:a16="http://schemas.microsoft.com/office/drawing/2014/main" id="{835B447C-5698-2D25-FF4E-A964953B6EDA}"/>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1" name="任意形状 1250">
              <a:extLst>
                <a:ext uri="{FF2B5EF4-FFF2-40B4-BE49-F238E27FC236}">
                  <a16:creationId xmlns:a16="http://schemas.microsoft.com/office/drawing/2014/main" id="{121C0441-2471-3E69-6824-837CAEFB5096}"/>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2" name="任意形状 1251">
              <a:extLst>
                <a:ext uri="{FF2B5EF4-FFF2-40B4-BE49-F238E27FC236}">
                  <a16:creationId xmlns:a16="http://schemas.microsoft.com/office/drawing/2014/main" id="{D90A0E40-D2E3-98BB-7ED4-03F668589885}"/>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3" name="任意形状 1252">
              <a:extLst>
                <a:ext uri="{FF2B5EF4-FFF2-40B4-BE49-F238E27FC236}">
                  <a16:creationId xmlns:a16="http://schemas.microsoft.com/office/drawing/2014/main" id="{6C6B0E1A-8593-C76F-A4D4-DA230D1C17B5}"/>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4" name="任意形状 1253">
              <a:extLst>
                <a:ext uri="{FF2B5EF4-FFF2-40B4-BE49-F238E27FC236}">
                  <a16:creationId xmlns:a16="http://schemas.microsoft.com/office/drawing/2014/main" id="{6775E707-D0FA-F1E8-84C7-CF91C5BBA41C}"/>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5" name="椭圆 1254">
              <a:extLst>
                <a:ext uri="{FF2B5EF4-FFF2-40B4-BE49-F238E27FC236}">
                  <a16:creationId xmlns:a16="http://schemas.microsoft.com/office/drawing/2014/main" id="{04882495-1B74-E317-19BE-091E97B2CDB3}"/>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6" name="椭圆 1255">
              <a:extLst>
                <a:ext uri="{FF2B5EF4-FFF2-40B4-BE49-F238E27FC236}">
                  <a16:creationId xmlns:a16="http://schemas.microsoft.com/office/drawing/2014/main" id="{9608D66A-7930-D082-F4A1-89A5DF57AD23}"/>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7" name="椭圆 1256">
              <a:extLst>
                <a:ext uri="{FF2B5EF4-FFF2-40B4-BE49-F238E27FC236}">
                  <a16:creationId xmlns:a16="http://schemas.microsoft.com/office/drawing/2014/main" id="{7BF89A15-E4FB-FB9D-6768-60C2A607F398}"/>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8" name="椭圆 1257">
              <a:extLst>
                <a:ext uri="{FF2B5EF4-FFF2-40B4-BE49-F238E27FC236}">
                  <a16:creationId xmlns:a16="http://schemas.microsoft.com/office/drawing/2014/main" id="{11296703-5351-BE56-3772-3A2134ED18F2}"/>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9" name="椭圆 1258">
              <a:extLst>
                <a:ext uri="{FF2B5EF4-FFF2-40B4-BE49-F238E27FC236}">
                  <a16:creationId xmlns:a16="http://schemas.microsoft.com/office/drawing/2014/main" id="{0A485A23-E640-5B05-DB4C-F7F9B6A325DE}"/>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0" name="椭圆 1259">
              <a:extLst>
                <a:ext uri="{FF2B5EF4-FFF2-40B4-BE49-F238E27FC236}">
                  <a16:creationId xmlns:a16="http://schemas.microsoft.com/office/drawing/2014/main" id="{39685793-FFD7-138A-7BF3-B8AF9CD9AB03}"/>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1" name="椭圆 1260">
              <a:extLst>
                <a:ext uri="{FF2B5EF4-FFF2-40B4-BE49-F238E27FC236}">
                  <a16:creationId xmlns:a16="http://schemas.microsoft.com/office/drawing/2014/main" id="{0EE3959B-034D-4895-5B67-DC869A030958}"/>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2" name="椭圆 1261">
              <a:extLst>
                <a:ext uri="{FF2B5EF4-FFF2-40B4-BE49-F238E27FC236}">
                  <a16:creationId xmlns:a16="http://schemas.microsoft.com/office/drawing/2014/main" id="{BB9F33B8-4E33-35DA-D9C1-CCCA60FF4F11}"/>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3" name="椭圆 1262">
              <a:extLst>
                <a:ext uri="{FF2B5EF4-FFF2-40B4-BE49-F238E27FC236}">
                  <a16:creationId xmlns:a16="http://schemas.microsoft.com/office/drawing/2014/main" id="{1F819E48-F89E-8731-4725-25784DA1AD99}"/>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4" name="椭圆 1263">
              <a:extLst>
                <a:ext uri="{FF2B5EF4-FFF2-40B4-BE49-F238E27FC236}">
                  <a16:creationId xmlns:a16="http://schemas.microsoft.com/office/drawing/2014/main" id="{985F8BC6-682A-0230-C8AD-C95B944F2105}"/>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5" name="椭圆 1264">
              <a:extLst>
                <a:ext uri="{FF2B5EF4-FFF2-40B4-BE49-F238E27FC236}">
                  <a16:creationId xmlns:a16="http://schemas.microsoft.com/office/drawing/2014/main" id="{76C5420B-4958-13BB-A09A-B36762DF409F}"/>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6" name="椭圆 1265">
              <a:extLst>
                <a:ext uri="{FF2B5EF4-FFF2-40B4-BE49-F238E27FC236}">
                  <a16:creationId xmlns:a16="http://schemas.microsoft.com/office/drawing/2014/main" id="{256BECC5-8D37-B0E8-EBD0-80B2A5ECAC1E}"/>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67" name="圆角矩形 1266">
            <a:extLst>
              <a:ext uri="{FF2B5EF4-FFF2-40B4-BE49-F238E27FC236}">
                <a16:creationId xmlns:a16="http://schemas.microsoft.com/office/drawing/2014/main" id="{B0BCF7CB-CA93-081B-68D0-427C8463EFC4}"/>
              </a:ext>
            </a:extLst>
          </p:cNvPr>
          <p:cNvSpPr/>
          <p:nvPr/>
        </p:nvSpPr>
        <p:spPr>
          <a:xfrm>
            <a:off x="3531759" y="1660495"/>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68" name="直线箭头连接符 1267">
            <a:extLst>
              <a:ext uri="{FF2B5EF4-FFF2-40B4-BE49-F238E27FC236}">
                <a16:creationId xmlns:a16="http://schemas.microsoft.com/office/drawing/2014/main" id="{DEBBDE0E-ABCC-3DD3-03B2-B829738C7362}"/>
              </a:ext>
            </a:extLst>
          </p:cNvPr>
          <p:cNvCxnSpPr/>
          <p:nvPr/>
        </p:nvCxnSpPr>
        <p:spPr>
          <a:xfrm>
            <a:off x="4209983"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69" name="组 651">
            <a:extLst>
              <a:ext uri="{FF2B5EF4-FFF2-40B4-BE49-F238E27FC236}">
                <a16:creationId xmlns:a16="http://schemas.microsoft.com/office/drawing/2014/main" id="{9541A367-C787-DA0B-8767-C637619BA233}"/>
              </a:ext>
            </a:extLst>
          </p:cNvPr>
          <p:cNvGrpSpPr/>
          <p:nvPr/>
        </p:nvGrpSpPr>
        <p:grpSpPr>
          <a:xfrm>
            <a:off x="4592615" y="1731762"/>
            <a:ext cx="513812" cy="433103"/>
            <a:chOff x="2094803" y="1719115"/>
            <a:chExt cx="7157261" cy="4318697"/>
          </a:xfrm>
        </p:grpSpPr>
        <p:sp>
          <p:nvSpPr>
            <p:cNvPr id="1270" name="椭圆 1269">
              <a:extLst>
                <a:ext uri="{FF2B5EF4-FFF2-40B4-BE49-F238E27FC236}">
                  <a16:creationId xmlns:a16="http://schemas.microsoft.com/office/drawing/2014/main" id="{8296AA94-3457-3EF3-3A12-7632AD11132D}"/>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1" name="椭圆 1270">
              <a:extLst>
                <a:ext uri="{FF2B5EF4-FFF2-40B4-BE49-F238E27FC236}">
                  <a16:creationId xmlns:a16="http://schemas.microsoft.com/office/drawing/2014/main" id="{5E3E6657-A75D-0753-CF2E-225094BB9788}"/>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2" name="椭圆 1271">
              <a:extLst>
                <a:ext uri="{FF2B5EF4-FFF2-40B4-BE49-F238E27FC236}">
                  <a16:creationId xmlns:a16="http://schemas.microsoft.com/office/drawing/2014/main" id="{A26E50F7-462F-4935-3AC9-428D6E719E81}"/>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3" name="椭圆 1272">
              <a:extLst>
                <a:ext uri="{FF2B5EF4-FFF2-40B4-BE49-F238E27FC236}">
                  <a16:creationId xmlns:a16="http://schemas.microsoft.com/office/drawing/2014/main" id="{3BCF8B38-D44F-5B6C-598F-3F97300EE389}"/>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4" name="椭圆 1273">
              <a:extLst>
                <a:ext uri="{FF2B5EF4-FFF2-40B4-BE49-F238E27FC236}">
                  <a16:creationId xmlns:a16="http://schemas.microsoft.com/office/drawing/2014/main" id="{78A9AC1A-5334-D193-1CCD-2F567EFE1080}"/>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5" name="椭圆 1274">
              <a:extLst>
                <a:ext uri="{FF2B5EF4-FFF2-40B4-BE49-F238E27FC236}">
                  <a16:creationId xmlns:a16="http://schemas.microsoft.com/office/drawing/2014/main" id="{7A1C33F7-3DD6-7EA4-D959-3A2D4000C026}"/>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6" name="椭圆 1275">
              <a:extLst>
                <a:ext uri="{FF2B5EF4-FFF2-40B4-BE49-F238E27FC236}">
                  <a16:creationId xmlns:a16="http://schemas.microsoft.com/office/drawing/2014/main" id="{38C6C18D-057D-BA00-110E-42F835BAD1AF}"/>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7" name="椭圆 1276">
              <a:extLst>
                <a:ext uri="{FF2B5EF4-FFF2-40B4-BE49-F238E27FC236}">
                  <a16:creationId xmlns:a16="http://schemas.microsoft.com/office/drawing/2014/main" id="{0B2DC6DE-EFA6-30E4-1B5D-32031279E720}"/>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8" name="直线箭头连接符 1277">
              <a:extLst>
                <a:ext uri="{FF2B5EF4-FFF2-40B4-BE49-F238E27FC236}">
                  <a16:creationId xmlns:a16="http://schemas.microsoft.com/office/drawing/2014/main" id="{BD04B7B7-13F6-E2F6-7454-CA8D7AD0B047}"/>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9" name="直线箭头连接符 1278">
              <a:extLst>
                <a:ext uri="{FF2B5EF4-FFF2-40B4-BE49-F238E27FC236}">
                  <a16:creationId xmlns:a16="http://schemas.microsoft.com/office/drawing/2014/main" id="{5BD2AE39-DC92-58BE-93F9-95839F9ACF50}"/>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0" name="直线箭头连接符 1279">
              <a:extLst>
                <a:ext uri="{FF2B5EF4-FFF2-40B4-BE49-F238E27FC236}">
                  <a16:creationId xmlns:a16="http://schemas.microsoft.com/office/drawing/2014/main" id="{E6D9E175-3DF8-6706-2CFE-04A89CCC673B}"/>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1" name="直线箭头连接符 1280">
              <a:extLst>
                <a:ext uri="{FF2B5EF4-FFF2-40B4-BE49-F238E27FC236}">
                  <a16:creationId xmlns:a16="http://schemas.microsoft.com/office/drawing/2014/main" id="{6F8C4BCA-D71C-DB84-E9D1-40772C105575}"/>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2" name="直线箭头连接符 1281">
              <a:extLst>
                <a:ext uri="{FF2B5EF4-FFF2-40B4-BE49-F238E27FC236}">
                  <a16:creationId xmlns:a16="http://schemas.microsoft.com/office/drawing/2014/main" id="{858743AE-CCCD-CDD7-F613-0282446A328D}"/>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3" name="直线箭头连接符 1282">
              <a:extLst>
                <a:ext uri="{FF2B5EF4-FFF2-40B4-BE49-F238E27FC236}">
                  <a16:creationId xmlns:a16="http://schemas.microsoft.com/office/drawing/2014/main" id="{698C695E-63F3-23E7-5546-FD23B80370FB}"/>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4" name="直线箭头连接符 1283">
              <a:extLst>
                <a:ext uri="{FF2B5EF4-FFF2-40B4-BE49-F238E27FC236}">
                  <a16:creationId xmlns:a16="http://schemas.microsoft.com/office/drawing/2014/main" id="{9F5E4576-E3C7-8449-516D-DA67F79BF31C}"/>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5" name="直线箭头连接符 1284">
              <a:extLst>
                <a:ext uri="{FF2B5EF4-FFF2-40B4-BE49-F238E27FC236}">
                  <a16:creationId xmlns:a16="http://schemas.microsoft.com/office/drawing/2014/main" id="{7D97DB7C-3246-3D6A-1087-B22697B7DCF9}"/>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6" name="直线箭头连接符 1285">
              <a:extLst>
                <a:ext uri="{FF2B5EF4-FFF2-40B4-BE49-F238E27FC236}">
                  <a16:creationId xmlns:a16="http://schemas.microsoft.com/office/drawing/2014/main" id="{061EE0EF-4898-21A4-578C-7C0D3FAA167A}"/>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7" name="直线箭头连接符 1286">
              <a:extLst>
                <a:ext uri="{FF2B5EF4-FFF2-40B4-BE49-F238E27FC236}">
                  <a16:creationId xmlns:a16="http://schemas.microsoft.com/office/drawing/2014/main" id="{9FC7284F-D03C-3791-7A16-801D111BE51F}"/>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8" name="直线箭头连接符 1287">
              <a:extLst>
                <a:ext uri="{FF2B5EF4-FFF2-40B4-BE49-F238E27FC236}">
                  <a16:creationId xmlns:a16="http://schemas.microsoft.com/office/drawing/2014/main" id="{98408090-36E5-962D-1EEA-237A5B0ADBBC}"/>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9" name="直线箭头连接符 1288">
              <a:extLst>
                <a:ext uri="{FF2B5EF4-FFF2-40B4-BE49-F238E27FC236}">
                  <a16:creationId xmlns:a16="http://schemas.microsoft.com/office/drawing/2014/main" id="{7B8650AA-7E14-5B62-E9DD-6C09B5268482}"/>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0" name="直线箭头连接符 1289">
              <a:extLst>
                <a:ext uri="{FF2B5EF4-FFF2-40B4-BE49-F238E27FC236}">
                  <a16:creationId xmlns:a16="http://schemas.microsoft.com/office/drawing/2014/main" id="{CDE15E57-B05B-3D5C-3213-19DEF8BDEBBB}"/>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1" name="直线箭头连接符 1290">
              <a:extLst>
                <a:ext uri="{FF2B5EF4-FFF2-40B4-BE49-F238E27FC236}">
                  <a16:creationId xmlns:a16="http://schemas.microsoft.com/office/drawing/2014/main" id="{9069F240-3676-3903-C266-506FD05082C4}"/>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2" name="直线箭头连接符 1291">
              <a:extLst>
                <a:ext uri="{FF2B5EF4-FFF2-40B4-BE49-F238E27FC236}">
                  <a16:creationId xmlns:a16="http://schemas.microsoft.com/office/drawing/2014/main" id="{0267D776-1E44-E3F4-D089-2C43112333D8}"/>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3" name="直线箭头连接符 1292">
              <a:extLst>
                <a:ext uri="{FF2B5EF4-FFF2-40B4-BE49-F238E27FC236}">
                  <a16:creationId xmlns:a16="http://schemas.microsoft.com/office/drawing/2014/main" id="{DD48175E-0DCB-0C9A-1FA3-4264395E1544}"/>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4" name="直线箭头连接符 1293">
              <a:extLst>
                <a:ext uri="{FF2B5EF4-FFF2-40B4-BE49-F238E27FC236}">
                  <a16:creationId xmlns:a16="http://schemas.microsoft.com/office/drawing/2014/main" id="{F796630D-5067-A81E-5464-ABFAAEAAFA64}"/>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5" name="直线箭头连接符 1294">
              <a:extLst>
                <a:ext uri="{FF2B5EF4-FFF2-40B4-BE49-F238E27FC236}">
                  <a16:creationId xmlns:a16="http://schemas.microsoft.com/office/drawing/2014/main" id="{239720F5-D0E7-5CBB-D5B2-6653E4A72DDD}"/>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6" name="直线箭头连接符 1295">
              <a:extLst>
                <a:ext uri="{FF2B5EF4-FFF2-40B4-BE49-F238E27FC236}">
                  <a16:creationId xmlns:a16="http://schemas.microsoft.com/office/drawing/2014/main" id="{BF794620-E361-E4C1-77F3-DE116E2DDD1C}"/>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7" name="直线箭头连接符 1296">
              <a:extLst>
                <a:ext uri="{FF2B5EF4-FFF2-40B4-BE49-F238E27FC236}">
                  <a16:creationId xmlns:a16="http://schemas.microsoft.com/office/drawing/2014/main" id="{6420073D-34B8-DC61-D9EF-C1737487864C}"/>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8" name="直线箭头连接符 1297">
              <a:extLst>
                <a:ext uri="{FF2B5EF4-FFF2-40B4-BE49-F238E27FC236}">
                  <a16:creationId xmlns:a16="http://schemas.microsoft.com/office/drawing/2014/main" id="{BE8B3101-6287-6C96-246B-B0C0226FBB38}"/>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9" name="直线箭头连接符 1298">
              <a:extLst>
                <a:ext uri="{FF2B5EF4-FFF2-40B4-BE49-F238E27FC236}">
                  <a16:creationId xmlns:a16="http://schemas.microsoft.com/office/drawing/2014/main" id="{4630533A-5239-344F-2AD0-D6E244070EC3}"/>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0" name="直线箭头连接符 1299">
              <a:extLst>
                <a:ext uri="{FF2B5EF4-FFF2-40B4-BE49-F238E27FC236}">
                  <a16:creationId xmlns:a16="http://schemas.microsoft.com/office/drawing/2014/main" id="{30A5C9EE-4C22-EB70-619A-0C2EC1649B5F}"/>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1" name="直线箭头连接符 1300">
              <a:extLst>
                <a:ext uri="{FF2B5EF4-FFF2-40B4-BE49-F238E27FC236}">
                  <a16:creationId xmlns:a16="http://schemas.microsoft.com/office/drawing/2014/main" id="{5C212D57-DAE1-D537-DBE5-E297DC12E4DE}"/>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2" name="直线箭头连接符 1301">
              <a:extLst>
                <a:ext uri="{FF2B5EF4-FFF2-40B4-BE49-F238E27FC236}">
                  <a16:creationId xmlns:a16="http://schemas.microsoft.com/office/drawing/2014/main" id="{E22A5E75-8CCE-F555-F6F8-68A912353D72}"/>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3" name="直线箭头连接符 1302">
              <a:extLst>
                <a:ext uri="{FF2B5EF4-FFF2-40B4-BE49-F238E27FC236}">
                  <a16:creationId xmlns:a16="http://schemas.microsoft.com/office/drawing/2014/main" id="{873ACFF7-4DFD-B3CB-7B58-330F9B68A73F}"/>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4" name="直线箭头连接符 1303">
              <a:extLst>
                <a:ext uri="{FF2B5EF4-FFF2-40B4-BE49-F238E27FC236}">
                  <a16:creationId xmlns:a16="http://schemas.microsoft.com/office/drawing/2014/main" id="{71D1EC1E-4AB5-A740-B640-7BB7A71DE7B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5" name="直线箭头连接符 1304">
              <a:extLst>
                <a:ext uri="{FF2B5EF4-FFF2-40B4-BE49-F238E27FC236}">
                  <a16:creationId xmlns:a16="http://schemas.microsoft.com/office/drawing/2014/main" id="{A52876EA-7E0C-4AE8-7763-14F405752DED}"/>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6" name="直线箭头连接符 1305">
              <a:extLst>
                <a:ext uri="{FF2B5EF4-FFF2-40B4-BE49-F238E27FC236}">
                  <a16:creationId xmlns:a16="http://schemas.microsoft.com/office/drawing/2014/main" id="{5E62A9E0-7855-8124-D68E-475AABDF6893}"/>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7" name="直线箭头连接符 1306">
              <a:extLst>
                <a:ext uri="{FF2B5EF4-FFF2-40B4-BE49-F238E27FC236}">
                  <a16:creationId xmlns:a16="http://schemas.microsoft.com/office/drawing/2014/main" id="{CCAF55E3-8589-865E-C84D-A0F8B0A16AED}"/>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8" name="直线箭头连接符 1307">
              <a:extLst>
                <a:ext uri="{FF2B5EF4-FFF2-40B4-BE49-F238E27FC236}">
                  <a16:creationId xmlns:a16="http://schemas.microsoft.com/office/drawing/2014/main" id="{71A938B9-07F2-25D9-CC17-EB17B84369CE}"/>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9" name="直线箭头连接符 1308">
              <a:extLst>
                <a:ext uri="{FF2B5EF4-FFF2-40B4-BE49-F238E27FC236}">
                  <a16:creationId xmlns:a16="http://schemas.microsoft.com/office/drawing/2014/main" id="{B61779A7-D7EE-543C-0C56-3611AF1FC62E}"/>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0" name="直线箭头连接符 1309">
              <a:extLst>
                <a:ext uri="{FF2B5EF4-FFF2-40B4-BE49-F238E27FC236}">
                  <a16:creationId xmlns:a16="http://schemas.microsoft.com/office/drawing/2014/main" id="{CC456CEE-6CD3-E695-D5A7-17E995F41D91}"/>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1" name="直线箭头连接符 1310">
              <a:extLst>
                <a:ext uri="{FF2B5EF4-FFF2-40B4-BE49-F238E27FC236}">
                  <a16:creationId xmlns:a16="http://schemas.microsoft.com/office/drawing/2014/main" id="{05F6D0F4-03B5-4FFE-0327-DC08A1393F4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2" name="直线箭头连接符 1311">
              <a:extLst>
                <a:ext uri="{FF2B5EF4-FFF2-40B4-BE49-F238E27FC236}">
                  <a16:creationId xmlns:a16="http://schemas.microsoft.com/office/drawing/2014/main" id="{94B809BD-0896-FFDE-8781-F8D474A86A8F}"/>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3" name="直线箭头连接符 1312">
              <a:extLst>
                <a:ext uri="{FF2B5EF4-FFF2-40B4-BE49-F238E27FC236}">
                  <a16:creationId xmlns:a16="http://schemas.microsoft.com/office/drawing/2014/main" id="{B9A85C4C-095D-3556-153A-98A0FA6527AC}"/>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4" name="直线箭头连接符 1313">
              <a:extLst>
                <a:ext uri="{FF2B5EF4-FFF2-40B4-BE49-F238E27FC236}">
                  <a16:creationId xmlns:a16="http://schemas.microsoft.com/office/drawing/2014/main" id="{6BDAB025-944A-E365-31D4-C995600C7456}"/>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5" name="直线箭头连接符 1314">
              <a:extLst>
                <a:ext uri="{FF2B5EF4-FFF2-40B4-BE49-F238E27FC236}">
                  <a16:creationId xmlns:a16="http://schemas.microsoft.com/office/drawing/2014/main" id="{76E4498B-9696-5D51-3E64-9B24A64A00D6}"/>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6" name="直线箭头连接符 1315">
              <a:extLst>
                <a:ext uri="{FF2B5EF4-FFF2-40B4-BE49-F238E27FC236}">
                  <a16:creationId xmlns:a16="http://schemas.microsoft.com/office/drawing/2014/main" id="{5CAAA338-C392-E04C-5F83-6EAD215953E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7" name="直线箭头连接符 1316">
              <a:extLst>
                <a:ext uri="{FF2B5EF4-FFF2-40B4-BE49-F238E27FC236}">
                  <a16:creationId xmlns:a16="http://schemas.microsoft.com/office/drawing/2014/main" id="{AB92CE4C-DE2B-D4A8-5BEB-987AC7B5D69E}"/>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8" name="直线箭头连接符 1317">
              <a:extLst>
                <a:ext uri="{FF2B5EF4-FFF2-40B4-BE49-F238E27FC236}">
                  <a16:creationId xmlns:a16="http://schemas.microsoft.com/office/drawing/2014/main" id="{0F0807F3-B0E9-01DA-D4A4-C416D331D122}"/>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9" name="直线箭头连接符 1318">
              <a:extLst>
                <a:ext uri="{FF2B5EF4-FFF2-40B4-BE49-F238E27FC236}">
                  <a16:creationId xmlns:a16="http://schemas.microsoft.com/office/drawing/2014/main" id="{FA0C758E-5345-59D7-19A7-4D224F0B997A}"/>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0" name="直线箭头连接符 1319">
              <a:extLst>
                <a:ext uri="{FF2B5EF4-FFF2-40B4-BE49-F238E27FC236}">
                  <a16:creationId xmlns:a16="http://schemas.microsoft.com/office/drawing/2014/main" id="{938B6560-2711-CDEC-58A1-B7767F86AB06}"/>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1" name="直线箭头连接符 1320">
              <a:extLst>
                <a:ext uri="{FF2B5EF4-FFF2-40B4-BE49-F238E27FC236}">
                  <a16:creationId xmlns:a16="http://schemas.microsoft.com/office/drawing/2014/main" id="{966FDCB0-ADB5-1515-BEAA-53842C0CA907}"/>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2" name="直线箭头连接符 1321">
              <a:extLst>
                <a:ext uri="{FF2B5EF4-FFF2-40B4-BE49-F238E27FC236}">
                  <a16:creationId xmlns:a16="http://schemas.microsoft.com/office/drawing/2014/main" id="{70611E11-4056-F561-A73F-A8C6A9D2C8B0}"/>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3" name="任意形状 1322">
              <a:extLst>
                <a:ext uri="{FF2B5EF4-FFF2-40B4-BE49-F238E27FC236}">
                  <a16:creationId xmlns:a16="http://schemas.microsoft.com/office/drawing/2014/main" id="{B85A38F2-29CF-DC7B-EDDE-C293D70684AF}"/>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4" name="任意形状 1323">
              <a:extLst>
                <a:ext uri="{FF2B5EF4-FFF2-40B4-BE49-F238E27FC236}">
                  <a16:creationId xmlns:a16="http://schemas.microsoft.com/office/drawing/2014/main" id="{4B345CDF-A4B6-855C-8257-ABE5A7230805}"/>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5" name="任意形状 1324">
              <a:extLst>
                <a:ext uri="{FF2B5EF4-FFF2-40B4-BE49-F238E27FC236}">
                  <a16:creationId xmlns:a16="http://schemas.microsoft.com/office/drawing/2014/main" id="{29B1D5B7-705B-B1D8-F50D-A4A3798327D9}"/>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6" name="任意形状 1325">
              <a:extLst>
                <a:ext uri="{FF2B5EF4-FFF2-40B4-BE49-F238E27FC236}">
                  <a16:creationId xmlns:a16="http://schemas.microsoft.com/office/drawing/2014/main" id="{6CA80FCC-31E1-877E-D0FD-063D13CFF7FE}"/>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7" name="任意形状 1326">
              <a:extLst>
                <a:ext uri="{FF2B5EF4-FFF2-40B4-BE49-F238E27FC236}">
                  <a16:creationId xmlns:a16="http://schemas.microsoft.com/office/drawing/2014/main" id="{0670EA3A-AA35-A72A-52E8-EC50D780F03B}"/>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8" name="任意形状 1327">
              <a:extLst>
                <a:ext uri="{FF2B5EF4-FFF2-40B4-BE49-F238E27FC236}">
                  <a16:creationId xmlns:a16="http://schemas.microsoft.com/office/drawing/2014/main" id="{A67B3A93-DE36-7786-34D6-FFD914E499B4}"/>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9" name="任意形状 1328">
              <a:extLst>
                <a:ext uri="{FF2B5EF4-FFF2-40B4-BE49-F238E27FC236}">
                  <a16:creationId xmlns:a16="http://schemas.microsoft.com/office/drawing/2014/main" id="{5F615A39-B056-870F-F385-7C4692830CAC}"/>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0" name="任意形状 1329">
              <a:extLst>
                <a:ext uri="{FF2B5EF4-FFF2-40B4-BE49-F238E27FC236}">
                  <a16:creationId xmlns:a16="http://schemas.microsoft.com/office/drawing/2014/main" id="{B8A0EF1A-2447-690A-E9D9-898895F8C139}"/>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1" name="任意形状 1330">
              <a:extLst>
                <a:ext uri="{FF2B5EF4-FFF2-40B4-BE49-F238E27FC236}">
                  <a16:creationId xmlns:a16="http://schemas.microsoft.com/office/drawing/2014/main" id="{2851F484-63C2-4932-178C-ACB33987CA2E}"/>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2" name="任意形状 1331">
              <a:extLst>
                <a:ext uri="{FF2B5EF4-FFF2-40B4-BE49-F238E27FC236}">
                  <a16:creationId xmlns:a16="http://schemas.microsoft.com/office/drawing/2014/main" id="{E5F8DD89-5780-B4A7-2F4F-A42997ED4A4E}"/>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3" name="任意形状 1332">
              <a:extLst>
                <a:ext uri="{FF2B5EF4-FFF2-40B4-BE49-F238E27FC236}">
                  <a16:creationId xmlns:a16="http://schemas.microsoft.com/office/drawing/2014/main" id="{4F858F3B-3166-7534-2F32-832A942B5A24}"/>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4" name="任意形状 1333">
              <a:extLst>
                <a:ext uri="{FF2B5EF4-FFF2-40B4-BE49-F238E27FC236}">
                  <a16:creationId xmlns:a16="http://schemas.microsoft.com/office/drawing/2014/main" id="{273FC480-7DD7-A4B9-3355-914C62CFB1B5}"/>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5" name="任意形状 1334">
              <a:extLst>
                <a:ext uri="{FF2B5EF4-FFF2-40B4-BE49-F238E27FC236}">
                  <a16:creationId xmlns:a16="http://schemas.microsoft.com/office/drawing/2014/main" id="{C5CA1B51-AD1D-F609-7205-CF372C4BA3AA}"/>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6" name="任意形状 1335">
              <a:extLst>
                <a:ext uri="{FF2B5EF4-FFF2-40B4-BE49-F238E27FC236}">
                  <a16:creationId xmlns:a16="http://schemas.microsoft.com/office/drawing/2014/main" id="{0FA0BC9C-5B33-4144-D3B4-9D2D27BB5B2B}"/>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7" name="任意形状 1336">
              <a:extLst>
                <a:ext uri="{FF2B5EF4-FFF2-40B4-BE49-F238E27FC236}">
                  <a16:creationId xmlns:a16="http://schemas.microsoft.com/office/drawing/2014/main" id="{7CB7962E-A032-372B-C9E5-D63F7B248C1E}"/>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8" name="任意形状 1337">
              <a:extLst>
                <a:ext uri="{FF2B5EF4-FFF2-40B4-BE49-F238E27FC236}">
                  <a16:creationId xmlns:a16="http://schemas.microsoft.com/office/drawing/2014/main" id="{5B2C7DAB-4CA4-DE9F-9655-0317A35338C8}"/>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9" name="任意形状 1338">
              <a:extLst>
                <a:ext uri="{FF2B5EF4-FFF2-40B4-BE49-F238E27FC236}">
                  <a16:creationId xmlns:a16="http://schemas.microsoft.com/office/drawing/2014/main" id="{DB63ADCF-9E9E-8822-6D03-BE66CF0B4E38}"/>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0" name="任意形状 1339">
              <a:extLst>
                <a:ext uri="{FF2B5EF4-FFF2-40B4-BE49-F238E27FC236}">
                  <a16:creationId xmlns:a16="http://schemas.microsoft.com/office/drawing/2014/main" id="{8296711E-A93E-42E8-3276-4DD63F23FDDD}"/>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1" name="任意形状 1340">
              <a:extLst>
                <a:ext uri="{FF2B5EF4-FFF2-40B4-BE49-F238E27FC236}">
                  <a16:creationId xmlns:a16="http://schemas.microsoft.com/office/drawing/2014/main" id="{0A307CBD-2F87-D6D1-B466-0F578EF54C08}"/>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42" name="直线箭头连接符 1341">
              <a:extLst>
                <a:ext uri="{FF2B5EF4-FFF2-40B4-BE49-F238E27FC236}">
                  <a16:creationId xmlns:a16="http://schemas.microsoft.com/office/drawing/2014/main" id="{2DA748D0-8482-6E67-D430-225C05DFC842}"/>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3" name="直线箭头连接符 1342">
              <a:extLst>
                <a:ext uri="{FF2B5EF4-FFF2-40B4-BE49-F238E27FC236}">
                  <a16:creationId xmlns:a16="http://schemas.microsoft.com/office/drawing/2014/main" id="{99D3889B-DCDC-9CE8-F5F6-41C7F930FB4D}"/>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4" name="直线箭头连接符 1343">
              <a:extLst>
                <a:ext uri="{FF2B5EF4-FFF2-40B4-BE49-F238E27FC236}">
                  <a16:creationId xmlns:a16="http://schemas.microsoft.com/office/drawing/2014/main" id="{B50211B6-096D-25DA-E6B8-0BD5648751A2}"/>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5" name="直线箭头连接符 1344">
              <a:extLst>
                <a:ext uri="{FF2B5EF4-FFF2-40B4-BE49-F238E27FC236}">
                  <a16:creationId xmlns:a16="http://schemas.microsoft.com/office/drawing/2014/main" id="{35EB6625-1230-9096-8B14-F4EDC864D0C7}"/>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6" name="直线箭头连接符 1345">
              <a:extLst>
                <a:ext uri="{FF2B5EF4-FFF2-40B4-BE49-F238E27FC236}">
                  <a16:creationId xmlns:a16="http://schemas.microsoft.com/office/drawing/2014/main" id="{CADF1C5C-06AC-E266-E8A8-3F357C41BB2E}"/>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7" name="直线箭头连接符 1346">
              <a:extLst>
                <a:ext uri="{FF2B5EF4-FFF2-40B4-BE49-F238E27FC236}">
                  <a16:creationId xmlns:a16="http://schemas.microsoft.com/office/drawing/2014/main" id="{5B098653-BC72-2855-13D9-E3AB3991DFC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8" name="直线箭头连接符 1347">
              <a:extLst>
                <a:ext uri="{FF2B5EF4-FFF2-40B4-BE49-F238E27FC236}">
                  <a16:creationId xmlns:a16="http://schemas.microsoft.com/office/drawing/2014/main" id="{1D80016C-2F09-63A4-60A2-25C7A113DD18}"/>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9" name="直线箭头连接符 1348">
              <a:extLst>
                <a:ext uri="{FF2B5EF4-FFF2-40B4-BE49-F238E27FC236}">
                  <a16:creationId xmlns:a16="http://schemas.microsoft.com/office/drawing/2014/main" id="{299F807F-A082-B911-E8FC-1262A1F55655}"/>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0" name="直线箭头连接符 1349">
              <a:extLst>
                <a:ext uri="{FF2B5EF4-FFF2-40B4-BE49-F238E27FC236}">
                  <a16:creationId xmlns:a16="http://schemas.microsoft.com/office/drawing/2014/main" id="{690609F6-38CF-D596-CDCB-432C76C5DB86}"/>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1" name="直线箭头连接符 1350">
              <a:extLst>
                <a:ext uri="{FF2B5EF4-FFF2-40B4-BE49-F238E27FC236}">
                  <a16:creationId xmlns:a16="http://schemas.microsoft.com/office/drawing/2014/main" id="{954B1B30-1206-E550-B639-E3C792A828C8}"/>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2" name="直线箭头连接符 1351">
              <a:extLst>
                <a:ext uri="{FF2B5EF4-FFF2-40B4-BE49-F238E27FC236}">
                  <a16:creationId xmlns:a16="http://schemas.microsoft.com/office/drawing/2014/main" id="{B6DF301A-0A2E-F3DF-EB5B-C2560CD1091F}"/>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3" name="直线箭头连接符 1352">
              <a:extLst>
                <a:ext uri="{FF2B5EF4-FFF2-40B4-BE49-F238E27FC236}">
                  <a16:creationId xmlns:a16="http://schemas.microsoft.com/office/drawing/2014/main" id="{128D7AA0-15E2-68A7-3479-2A1DD667F221}"/>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4" name="直线箭头连接符 1353">
              <a:extLst>
                <a:ext uri="{FF2B5EF4-FFF2-40B4-BE49-F238E27FC236}">
                  <a16:creationId xmlns:a16="http://schemas.microsoft.com/office/drawing/2014/main" id="{3460B7E3-B1B5-2965-3515-FAD01B7FA83D}"/>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5" name="直线箭头连接符 1354">
              <a:extLst>
                <a:ext uri="{FF2B5EF4-FFF2-40B4-BE49-F238E27FC236}">
                  <a16:creationId xmlns:a16="http://schemas.microsoft.com/office/drawing/2014/main" id="{D1EFD64E-8B87-527A-B212-EEF3F170CC28}"/>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6" name="直线箭头连接符 1355">
              <a:extLst>
                <a:ext uri="{FF2B5EF4-FFF2-40B4-BE49-F238E27FC236}">
                  <a16:creationId xmlns:a16="http://schemas.microsoft.com/office/drawing/2014/main" id="{62BAF42D-3CA9-6EB7-42D5-99E0A3375AE9}"/>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7" name="直线箭头连接符 1356">
              <a:extLst>
                <a:ext uri="{FF2B5EF4-FFF2-40B4-BE49-F238E27FC236}">
                  <a16:creationId xmlns:a16="http://schemas.microsoft.com/office/drawing/2014/main" id="{83F02588-BCBC-85F7-597F-139A9EDE4C6C}"/>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8" name="直线箭头连接符 1357">
              <a:extLst>
                <a:ext uri="{FF2B5EF4-FFF2-40B4-BE49-F238E27FC236}">
                  <a16:creationId xmlns:a16="http://schemas.microsoft.com/office/drawing/2014/main" id="{CD9A9A61-363C-C838-A0D9-2B447C8C0D15}"/>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9" name="直线箭头连接符 1358">
              <a:extLst>
                <a:ext uri="{FF2B5EF4-FFF2-40B4-BE49-F238E27FC236}">
                  <a16:creationId xmlns:a16="http://schemas.microsoft.com/office/drawing/2014/main" id="{C9E12BEB-FCD7-19A2-0C3F-348DD29AD6E8}"/>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0" name="直线箭头连接符 1359">
              <a:extLst>
                <a:ext uri="{FF2B5EF4-FFF2-40B4-BE49-F238E27FC236}">
                  <a16:creationId xmlns:a16="http://schemas.microsoft.com/office/drawing/2014/main" id="{92190DAC-48AA-7370-F3D3-12D329DFACDC}"/>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1" name="直线箭头连接符 1360">
              <a:extLst>
                <a:ext uri="{FF2B5EF4-FFF2-40B4-BE49-F238E27FC236}">
                  <a16:creationId xmlns:a16="http://schemas.microsoft.com/office/drawing/2014/main" id="{CCF13A90-7D67-08FC-E965-9E1D6C36AFA6}"/>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2" name="直线箭头连接符 1361">
              <a:extLst>
                <a:ext uri="{FF2B5EF4-FFF2-40B4-BE49-F238E27FC236}">
                  <a16:creationId xmlns:a16="http://schemas.microsoft.com/office/drawing/2014/main" id="{7E44F1A3-B919-B2FB-62BE-1F35BE4B66AC}"/>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3" name="直线箭头连接符 1362">
              <a:extLst>
                <a:ext uri="{FF2B5EF4-FFF2-40B4-BE49-F238E27FC236}">
                  <a16:creationId xmlns:a16="http://schemas.microsoft.com/office/drawing/2014/main" id="{B5FB625C-23C3-FD2F-DBED-008329C08975}"/>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4" name="直线箭头连接符 1363">
              <a:extLst>
                <a:ext uri="{FF2B5EF4-FFF2-40B4-BE49-F238E27FC236}">
                  <a16:creationId xmlns:a16="http://schemas.microsoft.com/office/drawing/2014/main" id="{1D294084-FCE1-6B1C-31B4-112B6501AB38}"/>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5" name="直线箭头连接符 1364">
              <a:extLst>
                <a:ext uri="{FF2B5EF4-FFF2-40B4-BE49-F238E27FC236}">
                  <a16:creationId xmlns:a16="http://schemas.microsoft.com/office/drawing/2014/main" id="{1197058F-1C1C-1BF9-0E63-8B9459596E0E}"/>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6" name="直线箭头连接符 1365">
              <a:extLst>
                <a:ext uri="{FF2B5EF4-FFF2-40B4-BE49-F238E27FC236}">
                  <a16:creationId xmlns:a16="http://schemas.microsoft.com/office/drawing/2014/main" id="{B11062F0-04FE-A7B8-67DB-DAFF30C045CD}"/>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7" name="直线箭头连接符 1366">
              <a:extLst>
                <a:ext uri="{FF2B5EF4-FFF2-40B4-BE49-F238E27FC236}">
                  <a16:creationId xmlns:a16="http://schemas.microsoft.com/office/drawing/2014/main" id="{E8CA2052-1BF3-71DB-059A-7774D8B87C77}"/>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8" name="直线箭头连接符 1367">
              <a:extLst>
                <a:ext uri="{FF2B5EF4-FFF2-40B4-BE49-F238E27FC236}">
                  <a16:creationId xmlns:a16="http://schemas.microsoft.com/office/drawing/2014/main" id="{497A434F-B1E2-4CA6-4A18-443A6DC7E4AD}"/>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9" name="直线箭头连接符 1368">
              <a:extLst>
                <a:ext uri="{FF2B5EF4-FFF2-40B4-BE49-F238E27FC236}">
                  <a16:creationId xmlns:a16="http://schemas.microsoft.com/office/drawing/2014/main" id="{531B0CA8-F318-92FE-D1A1-496C9ABE992E}"/>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0" name="直线箭头连接符 1369">
              <a:extLst>
                <a:ext uri="{FF2B5EF4-FFF2-40B4-BE49-F238E27FC236}">
                  <a16:creationId xmlns:a16="http://schemas.microsoft.com/office/drawing/2014/main" id="{314FFDBB-10BE-194D-8128-A9151D7259C2}"/>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1" name="直线箭头连接符 1370">
              <a:extLst>
                <a:ext uri="{FF2B5EF4-FFF2-40B4-BE49-F238E27FC236}">
                  <a16:creationId xmlns:a16="http://schemas.microsoft.com/office/drawing/2014/main" id="{8DE62DA9-5A52-6615-5645-DC160C8DC132}"/>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2" name="直线箭头连接符 1371">
              <a:extLst>
                <a:ext uri="{FF2B5EF4-FFF2-40B4-BE49-F238E27FC236}">
                  <a16:creationId xmlns:a16="http://schemas.microsoft.com/office/drawing/2014/main" id="{BFBBA8B1-0F26-5C96-DFE2-260C19E1571F}"/>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3" name="直线箭头连接符 1372">
              <a:extLst>
                <a:ext uri="{FF2B5EF4-FFF2-40B4-BE49-F238E27FC236}">
                  <a16:creationId xmlns:a16="http://schemas.microsoft.com/office/drawing/2014/main" id="{46272E1E-40BB-29FE-38BD-D26AEC4B3D36}"/>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4" name="直线箭头连接符 1373">
              <a:extLst>
                <a:ext uri="{FF2B5EF4-FFF2-40B4-BE49-F238E27FC236}">
                  <a16:creationId xmlns:a16="http://schemas.microsoft.com/office/drawing/2014/main" id="{62BC2206-F4C2-6D46-ED6B-BF489C4CB32F}"/>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5" name="任意形状 1374">
              <a:extLst>
                <a:ext uri="{FF2B5EF4-FFF2-40B4-BE49-F238E27FC236}">
                  <a16:creationId xmlns:a16="http://schemas.microsoft.com/office/drawing/2014/main" id="{6FDABCF0-95CB-6A91-F228-702D6DC7B4AF}"/>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6" name="任意形状 1375">
              <a:extLst>
                <a:ext uri="{FF2B5EF4-FFF2-40B4-BE49-F238E27FC236}">
                  <a16:creationId xmlns:a16="http://schemas.microsoft.com/office/drawing/2014/main" id="{DF74D49B-8B98-A448-124A-F92E151F2907}"/>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7" name="任意形状 1376">
              <a:extLst>
                <a:ext uri="{FF2B5EF4-FFF2-40B4-BE49-F238E27FC236}">
                  <a16:creationId xmlns:a16="http://schemas.microsoft.com/office/drawing/2014/main" id="{39FD678E-0663-CD41-F934-E20498854289}"/>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8" name="任意形状 1377">
              <a:extLst>
                <a:ext uri="{FF2B5EF4-FFF2-40B4-BE49-F238E27FC236}">
                  <a16:creationId xmlns:a16="http://schemas.microsoft.com/office/drawing/2014/main" id="{C99D2E6B-FF9C-68E6-D7D6-D7E8E0CDF067}"/>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9" name="任意形状 1378">
              <a:extLst>
                <a:ext uri="{FF2B5EF4-FFF2-40B4-BE49-F238E27FC236}">
                  <a16:creationId xmlns:a16="http://schemas.microsoft.com/office/drawing/2014/main" id="{E553FC28-B412-B70B-87C7-03B94B9A708E}"/>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0" name="任意形状 1379">
              <a:extLst>
                <a:ext uri="{FF2B5EF4-FFF2-40B4-BE49-F238E27FC236}">
                  <a16:creationId xmlns:a16="http://schemas.microsoft.com/office/drawing/2014/main" id="{298F3EFB-9657-9A30-6D81-36C7E024E974}"/>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1" name="任意形状 1380">
              <a:extLst>
                <a:ext uri="{FF2B5EF4-FFF2-40B4-BE49-F238E27FC236}">
                  <a16:creationId xmlns:a16="http://schemas.microsoft.com/office/drawing/2014/main" id="{E564DE1C-630D-7419-32B7-49CDE109FE31}"/>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2" name="任意形状 1381">
              <a:extLst>
                <a:ext uri="{FF2B5EF4-FFF2-40B4-BE49-F238E27FC236}">
                  <a16:creationId xmlns:a16="http://schemas.microsoft.com/office/drawing/2014/main" id="{4F3230F4-3D6A-9457-6297-D7E34C2E4127}"/>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3" name="任意形状 1382">
              <a:extLst>
                <a:ext uri="{FF2B5EF4-FFF2-40B4-BE49-F238E27FC236}">
                  <a16:creationId xmlns:a16="http://schemas.microsoft.com/office/drawing/2014/main" id="{618FB113-8948-481D-33BB-4241A98F7310}"/>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4" name="任意形状 1383">
              <a:extLst>
                <a:ext uri="{FF2B5EF4-FFF2-40B4-BE49-F238E27FC236}">
                  <a16:creationId xmlns:a16="http://schemas.microsoft.com/office/drawing/2014/main" id="{A064CA36-7AA7-C12B-4503-31DFE208575D}"/>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5" name="任意形状 1384">
              <a:extLst>
                <a:ext uri="{FF2B5EF4-FFF2-40B4-BE49-F238E27FC236}">
                  <a16:creationId xmlns:a16="http://schemas.microsoft.com/office/drawing/2014/main" id="{CB522FA2-157B-0F60-7904-16CC467B52FB}"/>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6" name="任意形状 1385">
              <a:extLst>
                <a:ext uri="{FF2B5EF4-FFF2-40B4-BE49-F238E27FC236}">
                  <a16:creationId xmlns:a16="http://schemas.microsoft.com/office/drawing/2014/main" id="{7670CB5D-3BC4-F061-7BFA-B4E842FABD96}"/>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7" name="椭圆 1386">
              <a:extLst>
                <a:ext uri="{FF2B5EF4-FFF2-40B4-BE49-F238E27FC236}">
                  <a16:creationId xmlns:a16="http://schemas.microsoft.com/office/drawing/2014/main" id="{0C7119FC-AEFE-4B25-0571-71628718F0F0}"/>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8" name="椭圆 1387">
              <a:extLst>
                <a:ext uri="{FF2B5EF4-FFF2-40B4-BE49-F238E27FC236}">
                  <a16:creationId xmlns:a16="http://schemas.microsoft.com/office/drawing/2014/main" id="{04014EF1-6471-65EE-4D5E-DD71D64C483A}"/>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9" name="椭圆 1388">
              <a:extLst>
                <a:ext uri="{FF2B5EF4-FFF2-40B4-BE49-F238E27FC236}">
                  <a16:creationId xmlns:a16="http://schemas.microsoft.com/office/drawing/2014/main" id="{B3F9D1D6-4BDA-05C3-30B2-5776B544AE97}"/>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0" name="椭圆 1389">
              <a:extLst>
                <a:ext uri="{FF2B5EF4-FFF2-40B4-BE49-F238E27FC236}">
                  <a16:creationId xmlns:a16="http://schemas.microsoft.com/office/drawing/2014/main" id="{0597CEB0-3D94-CDCE-42C1-8B3F2A2135C9}"/>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1" name="椭圆 1390">
              <a:extLst>
                <a:ext uri="{FF2B5EF4-FFF2-40B4-BE49-F238E27FC236}">
                  <a16:creationId xmlns:a16="http://schemas.microsoft.com/office/drawing/2014/main" id="{E52D82CB-E4C6-E55A-6F64-55B8349BE18C}"/>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2" name="椭圆 1391">
              <a:extLst>
                <a:ext uri="{FF2B5EF4-FFF2-40B4-BE49-F238E27FC236}">
                  <a16:creationId xmlns:a16="http://schemas.microsoft.com/office/drawing/2014/main" id="{401E12C7-375F-1941-96D6-ABEEDB57F53C}"/>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3" name="椭圆 1392">
              <a:extLst>
                <a:ext uri="{FF2B5EF4-FFF2-40B4-BE49-F238E27FC236}">
                  <a16:creationId xmlns:a16="http://schemas.microsoft.com/office/drawing/2014/main" id="{322C69B0-01A5-5C08-5BD2-305625A0022D}"/>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4" name="椭圆 1393">
              <a:extLst>
                <a:ext uri="{FF2B5EF4-FFF2-40B4-BE49-F238E27FC236}">
                  <a16:creationId xmlns:a16="http://schemas.microsoft.com/office/drawing/2014/main" id="{708FC993-21B0-978C-8A38-8A5D26D052B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5" name="椭圆 1394">
              <a:extLst>
                <a:ext uri="{FF2B5EF4-FFF2-40B4-BE49-F238E27FC236}">
                  <a16:creationId xmlns:a16="http://schemas.microsoft.com/office/drawing/2014/main" id="{1DDD91E4-3B91-AB60-E51E-3EA40B8A15B9}"/>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6" name="椭圆 1395">
              <a:extLst>
                <a:ext uri="{FF2B5EF4-FFF2-40B4-BE49-F238E27FC236}">
                  <a16:creationId xmlns:a16="http://schemas.microsoft.com/office/drawing/2014/main" id="{8BCE5DD4-A330-24FB-192C-2D4C6ACBCB77}"/>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7" name="椭圆 1396">
              <a:extLst>
                <a:ext uri="{FF2B5EF4-FFF2-40B4-BE49-F238E27FC236}">
                  <a16:creationId xmlns:a16="http://schemas.microsoft.com/office/drawing/2014/main" id="{EA7A4B2C-FE26-C547-3FFA-D5DDBCE365A5}"/>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8" name="椭圆 1397">
              <a:extLst>
                <a:ext uri="{FF2B5EF4-FFF2-40B4-BE49-F238E27FC236}">
                  <a16:creationId xmlns:a16="http://schemas.microsoft.com/office/drawing/2014/main" id="{D2A80CA8-00E3-E28C-E6BF-A569AFF712B0}"/>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99" name="圆角矩形 1398">
            <a:extLst>
              <a:ext uri="{FF2B5EF4-FFF2-40B4-BE49-F238E27FC236}">
                <a16:creationId xmlns:a16="http://schemas.microsoft.com/office/drawing/2014/main" id="{0CAB4CFA-9372-2536-5B4B-55BDE7DAF480}"/>
              </a:ext>
            </a:extLst>
          </p:cNvPr>
          <p:cNvSpPr/>
          <p:nvPr/>
        </p:nvSpPr>
        <p:spPr>
          <a:xfrm>
            <a:off x="4512228"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0" name="直线箭头连接符 1399">
            <a:extLst>
              <a:ext uri="{FF2B5EF4-FFF2-40B4-BE49-F238E27FC236}">
                <a16:creationId xmlns:a16="http://schemas.microsoft.com/office/drawing/2014/main" id="{8F84E278-CE54-D79A-2B13-46745802B55E}"/>
              </a:ext>
            </a:extLst>
          </p:cNvPr>
          <p:cNvCxnSpPr/>
          <p:nvPr/>
        </p:nvCxnSpPr>
        <p:spPr>
          <a:xfrm>
            <a:off x="5193326" y="191443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01" name="组 784">
            <a:extLst>
              <a:ext uri="{FF2B5EF4-FFF2-40B4-BE49-F238E27FC236}">
                <a16:creationId xmlns:a16="http://schemas.microsoft.com/office/drawing/2014/main" id="{622A22C8-9012-3167-6911-E47319BF5F6B}"/>
              </a:ext>
            </a:extLst>
          </p:cNvPr>
          <p:cNvGrpSpPr/>
          <p:nvPr/>
        </p:nvGrpSpPr>
        <p:grpSpPr>
          <a:xfrm>
            <a:off x="5575958" y="1731762"/>
            <a:ext cx="513812" cy="433103"/>
            <a:chOff x="2094803" y="1719115"/>
            <a:chExt cx="7157261" cy="4318697"/>
          </a:xfrm>
        </p:grpSpPr>
        <p:sp>
          <p:nvSpPr>
            <p:cNvPr id="1402" name="椭圆 1401">
              <a:extLst>
                <a:ext uri="{FF2B5EF4-FFF2-40B4-BE49-F238E27FC236}">
                  <a16:creationId xmlns:a16="http://schemas.microsoft.com/office/drawing/2014/main" id="{E468F08E-CC64-59B9-4D47-117C5CFB6127}"/>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3" name="椭圆 1402">
              <a:extLst>
                <a:ext uri="{FF2B5EF4-FFF2-40B4-BE49-F238E27FC236}">
                  <a16:creationId xmlns:a16="http://schemas.microsoft.com/office/drawing/2014/main" id="{F4FAC023-6C94-3D09-A12F-983E832EC1D3}"/>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4" name="椭圆 1403">
              <a:extLst>
                <a:ext uri="{FF2B5EF4-FFF2-40B4-BE49-F238E27FC236}">
                  <a16:creationId xmlns:a16="http://schemas.microsoft.com/office/drawing/2014/main" id="{CF07091B-FE3B-3175-F794-B9BD67E922F3}"/>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5" name="椭圆 1404">
              <a:extLst>
                <a:ext uri="{FF2B5EF4-FFF2-40B4-BE49-F238E27FC236}">
                  <a16:creationId xmlns:a16="http://schemas.microsoft.com/office/drawing/2014/main" id="{2DB33FEF-7BE8-9D91-E003-CBEA5FB6F10D}"/>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6" name="椭圆 1405">
              <a:extLst>
                <a:ext uri="{FF2B5EF4-FFF2-40B4-BE49-F238E27FC236}">
                  <a16:creationId xmlns:a16="http://schemas.microsoft.com/office/drawing/2014/main" id="{39CF833A-6865-A660-FF7F-A78CC6F4137E}"/>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7" name="椭圆 1406">
              <a:extLst>
                <a:ext uri="{FF2B5EF4-FFF2-40B4-BE49-F238E27FC236}">
                  <a16:creationId xmlns:a16="http://schemas.microsoft.com/office/drawing/2014/main" id="{141E7D28-BEEE-15CF-00DA-076034FA6155}"/>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8" name="椭圆 1407">
              <a:extLst>
                <a:ext uri="{FF2B5EF4-FFF2-40B4-BE49-F238E27FC236}">
                  <a16:creationId xmlns:a16="http://schemas.microsoft.com/office/drawing/2014/main" id="{E941964A-198A-0033-89D1-05603E4224F0}"/>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9" name="椭圆 1408">
              <a:extLst>
                <a:ext uri="{FF2B5EF4-FFF2-40B4-BE49-F238E27FC236}">
                  <a16:creationId xmlns:a16="http://schemas.microsoft.com/office/drawing/2014/main" id="{5FD5DB71-4972-505F-A457-8AFA47DBC9F4}"/>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10" name="直线箭头连接符 1409">
              <a:extLst>
                <a:ext uri="{FF2B5EF4-FFF2-40B4-BE49-F238E27FC236}">
                  <a16:creationId xmlns:a16="http://schemas.microsoft.com/office/drawing/2014/main" id="{B23EAFEC-FDD9-E5DF-5D1B-CAD2314F6C96}"/>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1" name="直线箭头连接符 1410">
              <a:extLst>
                <a:ext uri="{FF2B5EF4-FFF2-40B4-BE49-F238E27FC236}">
                  <a16:creationId xmlns:a16="http://schemas.microsoft.com/office/drawing/2014/main" id="{656CC10C-1EB2-925D-956E-7E68A98ED35B}"/>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2" name="直线箭头连接符 1411">
              <a:extLst>
                <a:ext uri="{FF2B5EF4-FFF2-40B4-BE49-F238E27FC236}">
                  <a16:creationId xmlns:a16="http://schemas.microsoft.com/office/drawing/2014/main" id="{D709633F-3DDA-8DBA-D2DF-0D1FDC38FD7F}"/>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3" name="直线箭头连接符 1412">
              <a:extLst>
                <a:ext uri="{FF2B5EF4-FFF2-40B4-BE49-F238E27FC236}">
                  <a16:creationId xmlns:a16="http://schemas.microsoft.com/office/drawing/2014/main" id="{ADB93442-9E0A-D071-E373-F6B39CB749AC}"/>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4" name="直线箭头连接符 1413">
              <a:extLst>
                <a:ext uri="{FF2B5EF4-FFF2-40B4-BE49-F238E27FC236}">
                  <a16:creationId xmlns:a16="http://schemas.microsoft.com/office/drawing/2014/main" id="{18AF10A5-5371-A515-5A18-C63E9A2E4C5E}"/>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5" name="直线箭头连接符 1414">
              <a:extLst>
                <a:ext uri="{FF2B5EF4-FFF2-40B4-BE49-F238E27FC236}">
                  <a16:creationId xmlns:a16="http://schemas.microsoft.com/office/drawing/2014/main" id="{CB71B58E-786F-2B55-3608-DA8A9BF89F85}"/>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6" name="直线箭头连接符 1415">
              <a:extLst>
                <a:ext uri="{FF2B5EF4-FFF2-40B4-BE49-F238E27FC236}">
                  <a16:creationId xmlns:a16="http://schemas.microsoft.com/office/drawing/2014/main" id="{E067521A-FCD5-45DF-6885-062590065D81}"/>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7" name="直线箭头连接符 1416">
              <a:extLst>
                <a:ext uri="{FF2B5EF4-FFF2-40B4-BE49-F238E27FC236}">
                  <a16:creationId xmlns:a16="http://schemas.microsoft.com/office/drawing/2014/main" id="{2931EAC4-04DC-0AA3-879A-E410B0B9679C}"/>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8" name="直线箭头连接符 1417">
              <a:extLst>
                <a:ext uri="{FF2B5EF4-FFF2-40B4-BE49-F238E27FC236}">
                  <a16:creationId xmlns:a16="http://schemas.microsoft.com/office/drawing/2014/main" id="{46A3D655-47F7-1515-924C-CD19F15065EC}"/>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9" name="直线箭头连接符 1418">
              <a:extLst>
                <a:ext uri="{FF2B5EF4-FFF2-40B4-BE49-F238E27FC236}">
                  <a16:creationId xmlns:a16="http://schemas.microsoft.com/office/drawing/2014/main" id="{5CF7C528-9EB8-3C6F-B071-75BB27DBDFA4}"/>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0" name="直线箭头连接符 1419">
              <a:extLst>
                <a:ext uri="{FF2B5EF4-FFF2-40B4-BE49-F238E27FC236}">
                  <a16:creationId xmlns:a16="http://schemas.microsoft.com/office/drawing/2014/main" id="{DE65AA0E-94B4-DDD7-4171-4735FA416472}"/>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1" name="直线箭头连接符 1420">
              <a:extLst>
                <a:ext uri="{FF2B5EF4-FFF2-40B4-BE49-F238E27FC236}">
                  <a16:creationId xmlns:a16="http://schemas.microsoft.com/office/drawing/2014/main" id="{91FCC385-0461-FAC7-CA66-599F5CE1CA47}"/>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2" name="直线箭头连接符 1421">
              <a:extLst>
                <a:ext uri="{FF2B5EF4-FFF2-40B4-BE49-F238E27FC236}">
                  <a16:creationId xmlns:a16="http://schemas.microsoft.com/office/drawing/2014/main" id="{5AE7AEC1-B043-0256-4451-0F315629C62B}"/>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3" name="直线箭头连接符 1422">
              <a:extLst>
                <a:ext uri="{FF2B5EF4-FFF2-40B4-BE49-F238E27FC236}">
                  <a16:creationId xmlns:a16="http://schemas.microsoft.com/office/drawing/2014/main" id="{87C796AB-906B-6B1F-131B-12928CF7267F}"/>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4" name="直线箭头连接符 1423">
              <a:extLst>
                <a:ext uri="{FF2B5EF4-FFF2-40B4-BE49-F238E27FC236}">
                  <a16:creationId xmlns:a16="http://schemas.microsoft.com/office/drawing/2014/main" id="{507093D8-CE9C-DFF8-07E4-03F70EBF2B5B}"/>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5" name="直线箭头连接符 1424">
              <a:extLst>
                <a:ext uri="{FF2B5EF4-FFF2-40B4-BE49-F238E27FC236}">
                  <a16:creationId xmlns:a16="http://schemas.microsoft.com/office/drawing/2014/main" id="{E5EF5EA4-F1D3-DF8B-1A92-1A5A26A813CB}"/>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6" name="直线箭头连接符 1425">
              <a:extLst>
                <a:ext uri="{FF2B5EF4-FFF2-40B4-BE49-F238E27FC236}">
                  <a16:creationId xmlns:a16="http://schemas.microsoft.com/office/drawing/2014/main" id="{5CCC58D4-2361-C44E-4CD9-3EBA450A55F8}"/>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7" name="直线箭头连接符 1426">
              <a:extLst>
                <a:ext uri="{FF2B5EF4-FFF2-40B4-BE49-F238E27FC236}">
                  <a16:creationId xmlns:a16="http://schemas.microsoft.com/office/drawing/2014/main" id="{B722800E-C81B-9FDA-35D1-38F9CA84303C}"/>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8" name="直线箭头连接符 1427">
              <a:extLst>
                <a:ext uri="{FF2B5EF4-FFF2-40B4-BE49-F238E27FC236}">
                  <a16:creationId xmlns:a16="http://schemas.microsoft.com/office/drawing/2014/main" id="{EAE39923-61B6-B1D2-867E-81C94CE31AEE}"/>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9" name="直线箭头连接符 1428">
              <a:extLst>
                <a:ext uri="{FF2B5EF4-FFF2-40B4-BE49-F238E27FC236}">
                  <a16:creationId xmlns:a16="http://schemas.microsoft.com/office/drawing/2014/main" id="{7F4B50B8-32EB-4186-234A-19ABD6BDFE2C}"/>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0" name="直线箭头连接符 1429">
              <a:extLst>
                <a:ext uri="{FF2B5EF4-FFF2-40B4-BE49-F238E27FC236}">
                  <a16:creationId xmlns:a16="http://schemas.microsoft.com/office/drawing/2014/main" id="{099C0BE6-4961-9562-4728-0C021935E42F}"/>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1" name="直线箭头连接符 1430">
              <a:extLst>
                <a:ext uri="{FF2B5EF4-FFF2-40B4-BE49-F238E27FC236}">
                  <a16:creationId xmlns:a16="http://schemas.microsoft.com/office/drawing/2014/main" id="{2249E317-A89A-6AB9-318B-EBF8DD23C989}"/>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2" name="直线箭头连接符 1431">
              <a:extLst>
                <a:ext uri="{FF2B5EF4-FFF2-40B4-BE49-F238E27FC236}">
                  <a16:creationId xmlns:a16="http://schemas.microsoft.com/office/drawing/2014/main" id="{E08152B4-F51B-E242-3FCD-05EDE6FE5D98}"/>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3" name="直线箭头连接符 1432">
              <a:extLst>
                <a:ext uri="{FF2B5EF4-FFF2-40B4-BE49-F238E27FC236}">
                  <a16:creationId xmlns:a16="http://schemas.microsoft.com/office/drawing/2014/main" id="{A4558D19-E6C8-BA0D-3042-95F83F9DD9D4}"/>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4" name="直线箭头连接符 1433">
              <a:extLst>
                <a:ext uri="{FF2B5EF4-FFF2-40B4-BE49-F238E27FC236}">
                  <a16:creationId xmlns:a16="http://schemas.microsoft.com/office/drawing/2014/main" id="{6C109B5D-5244-FEA7-CBD8-E4001343D173}"/>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5" name="直线箭头连接符 1434">
              <a:extLst>
                <a:ext uri="{FF2B5EF4-FFF2-40B4-BE49-F238E27FC236}">
                  <a16:creationId xmlns:a16="http://schemas.microsoft.com/office/drawing/2014/main" id="{79452E47-77F7-C1A9-DA33-CAD282E81AD4}"/>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6" name="直线箭头连接符 1435">
              <a:extLst>
                <a:ext uri="{FF2B5EF4-FFF2-40B4-BE49-F238E27FC236}">
                  <a16:creationId xmlns:a16="http://schemas.microsoft.com/office/drawing/2014/main" id="{493CF3E6-F93E-0BE5-395C-BB373F600FED}"/>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7" name="直线箭头连接符 1436">
              <a:extLst>
                <a:ext uri="{FF2B5EF4-FFF2-40B4-BE49-F238E27FC236}">
                  <a16:creationId xmlns:a16="http://schemas.microsoft.com/office/drawing/2014/main" id="{9604638F-62A3-F356-5AD3-17BAA8952F83}"/>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8" name="直线箭头连接符 1437">
              <a:extLst>
                <a:ext uri="{FF2B5EF4-FFF2-40B4-BE49-F238E27FC236}">
                  <a16:creationId xmlns:a16="http://schemas.microsoft.com/office/drawing/2014/main" id="{85E1C22B-4BDA-B173-9BE1-3FBE289E7755}"/>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9" name="直线箭头连接符 1438">
              <a:extLst>
                <a:ext uri="{FF2B5EF4-FFF2-40B4-BE49-F238E27FC236}">
                  <a16:creationId xmlns:a16="http://schemas.microsoft.com/office/drawing/2014/main" id="{9E1DF1EC-46DB-751D-B114-22A365A538BC}"/>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0" name="直线箭头连接符 1439">
              <a:extLst>
                <a:ext uri="{FF2B5EF4-FFF2-40B4-BE49-F238E27FC236}">
                  <a16:creationId xmlns:a16="http://schemas.microsoft.com/office/drawing/2014/main" id="{9D64C743-FAF3-D9F7-524E-531D85A273DD}"/>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1" name="直线箭头连接符 1440">
              <a:extLst>
                <a:ext uri="{FF2B5EF4-FFF2-40B4-BE49-F238E27FC236}">
                  <a16:creationId xmlns:a16="http://schemas.microsoft.com/office/drawing/2014/main" id="{FDD81441-C404-B71A-5BAE-02222E21BCAE}"/>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2" name="直线箭头连接符 1441">
              <a:extLst>
                <a:ext uri="{FF2B5EF4-FFF2-40B4-BE49-F238E27FC236}">
                  <a16:creationId xmlns:a16="http://schemas.microsoft.com/office/drawing/2014/main" id="{10AB9E33-05A2-70FE-4178-4358BD1FD5B2}"/>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3" name="直线箭头连接符 1442">
              <a:extLst>
                <a:ext uri="{FF2B5EF4-FFF2-40B4-BE49-F238E27FC236}">
                  <a16:creationId xmlns:a16="http://schemas.microsoft.com/office/drawing/2014/main" id="{5C4A5C64-7D2A-C35E-EBFC-69618002E50A}"/>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4" name="直线箭头连接符 1443">
              <a:extLst>
                <a:ext uri="{FF2B5EF4-FFF2-40B4-BE49-F238E27FC236}">
                  <a16:creationId xmlns:a16="http://schemas.microsoft.com/office/drawing/2014/main" id="{6112FF6B-1062-D51E-9C11-CB4E5D927ACD}"/>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5" name="直线箭头连接符 1444">
              <a:extLst>
                <a:ext uri="{FF2B5EF4-FFF2-40B4-BE49-F238E27FC236}">
                  <a16:creationId xmlns:a16="http://schemas.microsoft.com/office/drawing/2014/main" id="{C21A6FFC-FAE3-792D-6196-FF65C4114D4B}"/>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6" name="直线箭头连接符 1445">
              <a:extLst>
                <a:ext uri="{FF2B5EF4-FFF2-40B4-BE49-F238E27FC236}">
                  <a16:creationId xmlns:a16="http://schemas.microsoft.com/office/drawing/2014/main" id="{53B56348-5AEE-9912-37F2-6D15D0C57E4B}"/>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7" name="直线箭头连接符 1446">
              <a:extLst>
                <a:ext uri="{FF2B5EF4-FFF2-40B4-BE49-F238E27FC236}">
                  <a16:creationId xmlns:a16="http://schemas.microsoft.com/office/drawing/2014/main" id="{65905E22-EA69-3226-D614-45F65A8D56C8}"/>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8" name="直线箭头连接符 1447">
              <a:extLst>
                <a:ext uri="{FF2B5EF4-FFF2-40B4-BE49-F238E27FC236}">
                  <a16:creationId xmlns:a16="http://schemas.microsoft.com/office/drawing/2014/main" id="{D62C1BE5-2C23-DCB1-FD03-BD9E507656F6}"/>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9" name="直线箭头连接符 1448">
              <a:extLst>
                <a:ext uri="{FF2B5EF4-FFF2-40B4-BE49-F238E27FC236}">
                  <a16:creationId xmlns:a16="http://schemas.microsoft.com/office/drawing/2014/main" id="{36F4F27B-89A0-11EA-A79D-46C0F57D7C1C}"/>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0" name="直线箭头连接符 1449">
              <a:extLst>
                <a:ext uri="{FF2B5EF4-FFF2-40B4-BE49-F238E27FC236}">
                  <a16:creationId xmlns:a16="http://schemas.microsoft.com/office/drawing/2014/main" id="{E7A730B7-40E7-5165-64E2-8E7FFBE6D5FA}"/>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1" name="直线箭头连接符 1450">
              <a:extLst>
                <a:ext uri="{FF2B5EF4-FFF2-40B4-BE49-F238E27FC236}">
                  <a16:creationId xmlns:a16="http://schemas.microsoft.com/office/drawing/2014/main" id="{4D44A94F-A176-1497-D8AF-46FD07815050}"/>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2" name="直线箭头连接符 1451">
              <a:extLst>
                <a:ext uri="{FF2B5EF4-FFF2-40B4-BE49-F238E27FC236}">
                  <a16:creationId xmlns:a16="http://schemas.microsoft.com/office/drawing/2014/main" id="{79E1708D-2832-1E3C-9BAD-288765785953}"/>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3" name="直线箭头连接符 1452">
              <a:extLst>
                <a:ext uri="{FF2B5EF4-FFF2-40B4-BE49-F238E27FC236}">
                  <a16:creationId xmlns:a16="http://schemas.microsoft.com/office/drawing/2014/main" id="{43F2B8A1-1860-C55C-BDB9-11C158323E80}"/>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4" name="直线箭头连接符 1453">
              <a:extLst>
                <a:ext uri="{FF2B5EF4-FFF2-40B4-BE49-F238E27FC236}">
                  <a16:creationId xmlns:a16="http://schemas.microsoft.com/office/drawing/2014/main" id="{4E5C1837-408A-C1E7-DB00-48D091B9509A}"/>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55" name="任意形状 1454">
              <a:extLst>
                <a:ext uri="{FF2B5EF4-FFF2-40B4-BE49-F238E27FC236}">
                  <a16:creationId xmlns:a16="http://schemas.microsoft.com/office/drawing/2014/main" id="{0106C503-D0A7-D040-1DBD-5FE5838284C0}"/>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6" name="任意形状 1455">
              <a:extLst>
                <a:ext uri="{FF2B5EF4-FFF2-40B4-BE49-F238E27FC236}">
                  <a16:creationId xmlns:a16="http://schemas.microsoft.com/office/drawing/2014/main" id="{B47E9CC8-D7E6-F4F3-BCC3-AA122C11BE90}"/>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7" name="任意形状 1456">
              <a:extLst>
                <a:ext uri="{FF2B5EF4-FFF2-40B4-BE49-F238E27FC236}">
                  <a16:creationId xmlns:a16="http://schemas.microsoft.com/office/drawing/2014/main" id="{1BBDCF85-B1C0-35A6-2758-96DC9D3D14A4}"/>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8" name="任意形状 1457">
              <a:extLst>
                <a:ext uri="{FF2B5EF4-FFF2-40B4-BE49-F238E27FC236}">
                  <a16:creationId xmlns:a16="http://schemas.microsoft.com/office/drawing/2014/main" id="{86F31E27-B67F-3144-909E-85A3E286A1A3}"/>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9" name="任意形状 1458">
              <a:extLst>
                <a:ext uri="{FF2B5EF4-FFF2-40B4-BE49-F238E27FC236}">
                  <a16:creationId xmlns:a16="http://schemas.microsoft.com/office/drawing/2014/main" id="{18C065B9-D76B-C480-5DA3-FC609CBCBA41}"/>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0" name="任意形状 1459">
              <a:extLst>
                <a:ext uri="{FF2B5EF4-FFF2-40B4-BE49-F238E27FC236}">
                  <a16:creationId xmlns:a16="http://schemas.microsoft.com/office/drawing/2014/main" id="{599A1973-972E-5622-5E97-81D3311BDE17}"/>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1" name="任意形状 1460">
              <a:extLst>
                <a:ext uri="{FF2B5EF4-FFF2-40B4-BE49-F238E27FC236}">
                  <a16:creationId xmlns:a16="http://schemas.microsoft.com/office/drawing/2014/main" id="{37F6548B-779E-329E-1F0C-1C29D269663E}"/>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2" name="任意形状 1461">
              <a:extLst>
                <a:ext uri="{FF2B5EF4-FFF2-40B4-BE49-F238E27FC236}">
                  <a16:creationId xmlns:a16="http://schemas.microsoft.com/office/drawing/2014/main" id="{BA9BAEA8-557A-C581-DCFC-D4E80F179D73}"/>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3" name="任意形状 1462">
              <a:extLst>
                <a:ext uri="{FF2B5EF4-FFF2-40B4-BE49-F238E27FC236}">
                  <a16:creationId xmlns:a16="http://schemas.microsoft.com/office/drawing/2014/main" id="{BF240721-E1CE-CCF8-5CE3-16C0FD024B35}"/>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4" name="任意形状 1463">
              <a:extLst>
                <a:ext uri="{FF2B5EF4-FFF2-40B4-BE49-F238E27FC236}">
                  <a16:creationId xmlns:a16="http://schemas.microsoft.com/office/drawing/2014/main" id="{2BBBE2AF-CE96-7752-ADC1-C36AA0F936FF}"/>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5" name="任意形状 1464">
              <a:extLst>
                <a:ext uri="{FF2B5EF4-FFF2-40B4-BE49-F238E27FC236}">
                  <a16:creationId xmlns:a16="http://schemas.microsoft.com/office/drawing/2014/main" id="{3BE5A9A8-C1CE-147B-AA9B-8D9236F8DC6C}"/>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6" name="任意形状 1465">
              <a:extLst>
                <a:ext uri="{FF2B5EF4-FFF2-40B4-BE49-F238E27FC236}">
                  <a16:creationId xmlns:a16="http://schemas.microsoft.com/office/drawing/2014/main" id="{43BCF172-C7A3-9A7D-A39C-B66C159D8130}"/>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7" name="任意形状 1466">
              <a:extLst>
                <a:ext uri="{FF2B5EF4-FFF2-40B4-BE49-F238E27FC236}">
                  <a16:creationId xmlns:a16="http://schemas.microsoft.com/office/drawing/2014/main" id="{3611553E-552E-A15F-EE41-2079DE20EA9E}"/>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8" name="任意形状 1467">
              <a:extLst>
                <a:ext uri="{FF2B5EF4-FFF2-40B4-BE49-F238E27FC236}">
                  <a16:creationId xmlns:a16="http://schemas.microsoft.com/office/drawing/2014/main" id="{437452F4-2E11-79D7-47D8-AD3A3CC00C86}"/>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9" name="任意形状 1468">
              <a:extLst>
                <a:ext uri="{FF2B5EF4-FFF2-40B4-BE49-F238E27FC236}">
                  <a16:creationId xmlns:a16="http://schemas.microsoft.com/office/drawing/2014/main" id="{C38DAB33-5653-DB2B-46CE-30C45CCC227F}"/>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0" name="任意形状 1469">
              <a:extLst>
                <a:ext uri="{FF2B5EF4-FFF2-40B4-BE49-F238E27FC236}">
                  <a16:creationId xmlns:a16="http://schemas.microsoft.com/office/drawing/2014/main" id="{F6FFA247-C7E9-E8C3-DA15-922914AC5A47}"/>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1" name="任意形状 1470">
              <a:extLst>
                <a:ext uri="{FF2B5EF4-FFF2-40B4-BE49-F238E27FC236}">
                  <a16:creationId xmlns:a16="http://schemas.microsoft.com/office/drawing/2014/main" id="{EE68EF77-0A9B-7D00-00CA-B6005725B411}"/>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2" name="任意形状 1471">
              <a:extLst>
                <a:ext uri="{FF2B5EF4-FFF2-40B4-BE49-F238E27FC236}">
                  <a16:creationId xmlns:a16="http://schemas.microsoft.com/office/drawing/2014/main" id="{C592559B-5D78-BE5E-CB12-109BD6AA2401}"/>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3" name="任意形状 1472">
              <a:extLst>
                <a:ext uri="{FF2B5EF4-FFF2-40B4-BE49-F238E27FC236}">
                  <a16:creationId xmlns:a16="http://schemas.microsoft.com/office/drawing/2014/main" id="{E1951CEF-54C8-1613-B322-E0221B6D303A}"/>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74" name="直线箭头连接符 1473">
              <a:extLst>
                <a:ext uri="{FF2B5EF4-FFF2-40B4-BE49-F238E27FC236}">
                  <a16:creationId xmlns:a16="http://schemas.microsoft.com/office/drawing/2014/main" id="{D05B15B6-2453-7EF7-BE2F-A4790D51D663}"/>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5" name="直线箭头连接符 1474">
              <a:extLst>
                <a:ext uri="{FF2B5EF4-FFF2-40B4-BE49-F238E27FC236}">
                  <a16:creationId xmlns:a16="http://schemas.microsoft.com/office/drawing/2014/main" id="{06AD9BA6-DF2D-B1A7-E388-423B6263BD52}"/>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6" name="直线箭头连接符 1475">
              <a:extLst>
                <a:ext uri="{FF2B5EF4-FFF2-40B4-BE49-F238E27FC236}">
                  <a16:creationId xmlns:a16="http://schemas.microsoft.com/office/drawing/2014/main" id="{5A654929-1F7B-E6B1-784B-1E7146E36507}"/>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7" name="直线箭头连接符 1476">
              <a:extLst>
                <a:ext uri="{FF2B5EF4-FFF2-40B4-BE49-F238E27FC236}">
                  <a16:creationId xmlns:a16="http://schemas.microsoft.com/office/drawing/2014/main" id="{6A160FCE-AE85-7F60-2A64-73149F01256E}"/>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8" name="直线箭头连接符 1477">
              <a:extLst>
                <a:ext uri="{FF2B5EF4-FFF2-40B4-BE49-F238E27FC236}">
                  <a16:creationId xmlns:a16="http://schemas.microsoft.com/office/drawing/2014/main" id="{78A11F44-79A6-16D4-2635-2255C08EF63E}"/>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9" name="直线箭头连接符 1478">
              <a:extLst>
                <a:ext uri="{FF2B5EF4-FFF2-40B4-BE49-F238E27FC236}">
                  <a16:creationId xmlns:a16="http://schemas.microsoft.com/office/drawing/2014/main" id="{3CA34A68-3CEA-CCD6-1E13-34F38F3E84AA}"/>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0" name="直线箭头连接符 1479">
              <a:extLst>
                <a:ext uri="{FF2B5EF4-FFF2-40B4-BE49-F238E27FC236}">
                  <a16:creationId xmlns:a16="http://schemas.microsoft.com/office/drawing/2014/main" id="{1B5870B8-F87E-C036-BAC2-AE2074A7969B}"/>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1" name="直线箭头连接符 1480">
              <a:extLst>
                <a:ext uri="{FF2B5EF4-FFF2-40B4-BE49-F238E27FC236}">
                  <a16:creationId xmlns:a16="http://schemas.microsoft.com/office/drawing/2014/main" id="{096D16E7-D1AA-325A-06F4-7A3B3A400975}"/>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2" name="直线箭头连接符 1481">
              <a:extLst>
                <a:ext uri="{FF2B5EF4-FFF2-40B4-BE49-F238E27FC236}">
                  <a16:creationId xmlns:a16="http://schemas.microsoft.com/office/drawing/2014/main" id="{3F972A07-1A40-7A65-B6EB-B748999CF320}"/>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3" name="直线箭头连接符 1482">
              <a:extLst>
                <a:ext uri="{FF2B5EF4-FFF2-40B4-BE49-F238E27FC236}">
                  <a16:creationId xmlns:a16="http://schemas.microsoft.com/office/drawing/2014/main" id="{417CD2D5-A6E2-7B6F-2046-FADA4C341FAF}"/>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4" name="直线箭头连接符 1483">
              <a:extLst>
                <a:ext uri="{FF2B5EF4-FFF2-40B4-BE49-F238E27FC236}">
                  <a16:creationId xmlns:a16="http://schemas.microsoft.com/office/drawing/2014/main" id="{9B5877F1-7CA9-2A7D-3A26-B4E89097D731}"/>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5" name="直线箭头连接符 1484">
              <a:extLst>
                <a:ext uri="{FF2B5EF4-FFF2-40B4-BE49-F238E27FC236}">
                  <a16:creationId xmlns:a16="http://schemas.microsoft.com/office/drawing/2014/main" id="{35C323BA-7869-C212-2C2F-4A7A58BDDE7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6" name="直线箭头连接符 1485">
              <a:extLst>
                <a:ext uri="{FF2B5EF4-FFF2-40B4-BE49-F238E27FC236}">
                  <a16:creationId xmlns:a16="http://schemas.microsoft.com/office/drawing/2014/main" id="{A52B042D-207A-8F43-9479-441445E0E041}"/>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7" name="直线箭头连接符 1486">
              <a:extLst>
                <a:ext uri="{FF2B5EF4-FFF2-40B4-BE49-F238E27FC236}">
                  <a16:creationId xmlns:a16="http://schemas.microsoft.com/office/drawing/2014/main" id="{FF673E39-8667-EBD3-0599-2E7295D5C121}"/>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8" name="直线箭头连接符 1487">
              <a:extLst>
                <a:ext uri="{FF2B5EF4-FFF2-40B4-BE49-F238E27FC236}">
                  <a16:creationId xmlns:a16="http://schemas.microsoft.com/office/drawing/2014/main" id="{A4B4FDC8-BFF6-58F5-00E1-4172FA8AE799}"/>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9" name="直线箭头连接符 1488">
              <a:extLst>
                <a:ext uri="{FF2B5EF4-FFF2-40B4-BE49-F238E27FC236}">
                  <a16:creationId xmlns:a16="http://schemas.microsoft.com/office/drawing/2014/main" id="{9976D1F4-CB60-6BAE-61F1-22D0983F1948}"/>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0" name="直线箭头连接符 1489">
              <a:extLst>
                <a:ext uri="{FF2B5EF4-FFF2-40B4-BE49-F238E27FC236}">
                  <a16:creationId xmlns:a16="http://schemas.microsoft.com/office/drawing/2014/main" id="{43E65C57-2A63-6381-EC4E-4042E69B4D98}"/>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1" name="直线箭头连接符 1490">
              <a:extLst>
                <a:ext uri="{FF2B5EF4-FFF2-40B4-BE49-F238E27FC236}">
                  <a16:creationId xmlns:a16="http://schemas.microsoft.com/office/drawing/2014/main" id="{4BC63588-ABFD-EE17-BBFE-6DFF2E70360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2" name="直线箭头连接符 1491">
              <a:extLst>
                <a:ext uri="{FF2B5EF4-FFF2-40B4-BE49-F238E27FC236}">
                  <a16:creationId xmlns:a16="http://schemas.microsoft.com/office/drawing/2014/main" id="{4099EB55-8BCB-C52F-04DA-46F650F771E8}"/>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3" name="直线箭头连接符 1492">
              <a:extLst>
                <a:ext uri="{FF2B5EF4-FFF2-40B4-BE49-F238E27FC236}">
                  <a16:creationId xmlns:a16="http://schemas.microsoft.com/office/drawing/2014/main" id="{6C5A56B0-9D47-6B30-6D8F-9ADBC3156345}"/>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4" name="直线箭头连接符 1493">
              <a:extLst>
                <a:ext uri="{FF2B5EF4-FFF2-40B4-BE49-F238E27FC236}">
                  <a16:creationId xmlns:a16="http://schemas.microsoft.com/office/drawing/2014/main" id="{E0C503EF-F7E2-D5BD-B372-E2F21A79E8DB}"/>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5" name="直线箭头连接符 1494">
              <a:extLst>
                <a:ext uri="{FF2B5EF4-FFF2-40B4-BE49-F238E27FC236}">
                  <a16:creationId xmlns:a16="http://schemas.microsoft.com/office/drawing/2014/main" id="{88245945-F4DF-C8E1-BE0B-0D96859D411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6" name="直线箭头连接符 1495">
              <a:extLst>
                <a:ext uri="{FF2B5EF4-FFF2-40B4-BE49-F238E27FC236}">
                  <a16:creationId xmlns:a16="http://schemas.microsoft.com/office/drawing/2014/main" id="{90F4A70A-B633-CF79-128B-2FA5806DE2FC}"/>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7" name="直线箭头连接符 1496">
              <a:extLst>
                <a:ext uri="{FF2B5EF4-FFF2-40B4-BE49-F238E27FC236}">
                  <a16:creationId xmlns:a16="http://schemas.microsoft.com/office/drawing/2014/main" id="{D901145F-768B-D6AE-0E32-097F8440ED47}"/>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8" name="直线箭头连接符 1497">
              <a:extLst>
                <a:ext uri="{FF2B5EF4-FFF2-40B4-BE49-F238E27FC236}">
                  <a16:creationId xmlns:a16="http://schemas.microsoft.com/office/drawing/2014/main" id="{EABE9705-3B02-B8FA-8445-51FE44780F02}"/>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9" name="直线箭头连接符 1498">
              <a:extLst>
                <a:ext uri="{FF2B5EF4-FFF2-40B4-BE49-F238E27FC236}">
                  <a16:creationId xmlns:a16="http://schemas.microsoft.com/office/drawing/2014/main" id="{22508474-F938-C1BE-4CFA-93DEE75525D6}"/>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0" name="直线箭头连接符 1499">
              <a:extLst>
                <a:ext uri="{FF2B5EF4-FFF2-40B4-BE49-F238E27FC236}">
                  <a16:creationId xmlns:a16="http://schemas.microsoft.com/office/drawing/2014/main" id="{BEDD1E16-CCB0-077C-70BC-A13FF14B9616}"/>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1" name="直线箭头连接符 1500">
              <a:extLst>
                <a:ext uri="{FF2B5EF4-FFF2-40B4-BE49-F238E27FC236}">
                  <a16:creationId xmlns:a16="http://schemas.microsoft.com/office/drawing/2014/main" id="{B21F9910-5FF4-C4B1-100E-E3E0AA71573D}"/>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2" name="直线箭头连接符 1501">
              <a:extLst>
                <a:ext uri="{FF2B5EF4-FFF2-40B4-BE49-F238E27FC236}">
                  <a16:creationId xmlns:a16="http://schemas.microsoft.com/office/drawing/2014/main" id="{6A95CE54-8233-9D29-2535-D466DFEDF3A5}"/>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3" name="直线箭头连接符 1502">
              <a:extLst>
                <a:ext uri="{FF2B5EF4-FFF2-40B4-BE49-F238E27FC236}">
                  <a16:creationId xmlns:a16="http://schemas.microsoft.com/office/drawing/2014/main" id="{AE9BA41F-8B74-7EEA-A835-DEAD0E517FFD}"/>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4" name="直线箭头连接符 1503">
              <a:extLst>
                <a:ext uri="{FF2B5EF4-FFF2-40B4-BE49-F238E27FC236}">
                  <a16:creationId xmlns:a16="http://schemas.microsoft.com/office/drawing/2014/main" id="{C40817FA-366A-E942-4A01-62939AC4F6EE}"/>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5" name="直线箭头连接符 1504">
              <a:extLst>
                <a:ext uri="{FF2B5EF4-FFF2-40B4-BE49-F238E27FC236}">
                  <a16:creationId xmlns:a16="http://schemas.microsoft.com/office/drawing/2014/main" id="{71E766D2-E0D3-4B69-419D-4AA556C2EC93}"/>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6" name="直线箭头连接符 1505">
              <a:extLst>
                <a:ext uri="{FF2B5EF4-FFF2-40B4-BE49-F238E27FC236}">
                  <a16:creationId xmlns:a16="http://schemas.microsoft.com/office/drawing/2014/main" id="{7CF1A7FB-C94D-4AFA-DDE2-9FB5DAF0F43C}"/>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07" name="任意形状 1506">
              <a:extLst>
                <a:ext uri="{FF2B5EF4-FFF2-40B4-BE49-F238E27FC236}">
                  <a16:creationId xmlns:a16="http://schemas.microsoft.com/office/drawing/2014/main" id="{0EE5C5B8-F226-79A6-1D45-C9A78CB08675}"/>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8" name="任意形状 1507">
              <a:extLst>
                <a:ext uri="{FF2B5EF4-FFF2-40B4-BE49-F238E27FC236}">
                  <a16:creationId xmlns:a16="http://schemas.microsoft.com/office/drawing/2014/main" id="{673B55DD-6C7A-1D41-7F9A-6072770A9114}"/>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9" name="任意形状 1508">
              <a:extLst>
                <a:ext uri="{FF2B5EF4-FFF2-40B4-BE49-F238E27FC236}">
                  <a16:creationId xmlns:a16="http://schemas.microsoft.com/office/drawing/2014/main" id="{F17C93A7-621B-0638-5BB9-073690DD0D75}"/>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0" name="任意形状 1509">
              <a:extLst>
                <a:ext uri="{FF2B5EF4-FFF2-40B4-BE49-F238E27FC236}">
                  <a16:creationId xmlns:a16="http://schemas.microsoft.com/office/drawing/2014/main" id="{D605B72E-7914-B47D-9F1B-9EA44C066B1B}"/>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1" name="任意形状 1510">
              <a:extLst>
                <a:ext uri="{FF2B5EF4-FFF2-40B4-BE49-F238E27FC236}">
                  <a16:creationId xmlns:a16="http://schemas.microsoft.com/office/drawing/2014/main" id="{8C1E1CB3-4EE6-52E9-8D62-A971969EF2E9}"/>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2" name="任意形状 1511">
              <a:extLst>
                <a:ext uri="{FF2B5EF4-FFF2-40B4-BE49-F238E27FC236}">
                  <a16:creationId xmlns:a16="http://schemas.microsoft.com/office/drawing/2014/main" id="{DED4CD90-32A7-C643-CADC-47229795DD1D}"/>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3" name="任意形状 1512">
              <a:extLst>
                <a:ext uri="{FF2B5EF4-FFF2-40B4-BE49-F238E27FC236}">
                  <a16:creationId xmlns:a16="http://schemas.microsoft.com/office/drawing/2014/main" id="{FF9802BC-D87D-77DE-562F-4F3C2747E20C}"/>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4" name="任意形状 1513">
              <a:extLst>
                <a:ext uri="{FF2B5EF4-FFF2-40B4-BE49-F238E27FC236}">
                  <a16:creationId xmlns:a16="http://schemas.microsoft.com/office/drawing/2014/main" id="{50D09AF5-6788-88DA-CB3A-754B5C3327B7}"/>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5" name="任意形状 1514">
              <a:extLst>
                <a:ext uri="{FF2B5EF4-FFF2-40B4-BE49-F238E27FC236}">
                  <a16:creationId xmlns:a16="http://schemas.microsoft.com/office/drawing/2014/main" id="{A46ED88C-5492-0603-41D9-9AE567C63F97}"/>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6" name="任意形状 1515">
              <a:extLst>
                <a:ext uri="{FF2B5EF4-FFF2-40B4-BE49-F238E27FC236}">
                  <a16:creationId xmlns:a16="http://schemas.microsoft.com/office/drawing/2014/main" id="{7C33907F-DA17-F1AD-F624-30084CAFBF50}"/>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7" name="任意形状 1516">
              <a:extLst>
                <a:ext uri="{FF2B5EF4-FFF2-40B4-BE49-F238E27FC236}">
                  <a16:creationId xmlns:a16="http://schemas.microsoft.com/office/drawing/2014/main" id="{5AA1216B-4400-0DC8-D92B-4194D01E884B}"/>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8" name="任意形状 1517">
              <a:extLst>
                <a:ext uri="{FF2B5EF4-FFF2-40B4-BE49-F238E27FC236}">
                  <a16:creationId xmlns:a16="http://schemas.microsoft.com/office/drawing/2014/main" id="{B741168B-9555-4851-E571-4661EA367F9B}"/>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9" name="椭圆 1518">
              <a:extLst>
                <a:ext uri="{FF2B5EF4-FFF2-40B4-BE49-F238E27FC236}">
                  <a16:creationId xmlns:a16="http://schemas.microsoft.com/office/drawing/2014/main" id="{C7C5AF7F-8E27-5485-938E-DFFF8088F456}"/>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0" name="椭圆 1519">
              <a:extLst>
                <a:ext uri="{FF2B5EF4-FFF2-40B4-BE49-F238E27FC236}">
                  <a16:creationId xmlns:a16="http://schemas.microsoft.com/office/drawing/2014/main" id="{7383DA97-E2BE-5ECA-5366-1BF84A0D95D8}"/>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1" name="椭圆 1520">
              <a:extLst>
                <a:ext uri="{FF2B5EF4-FFF2-40B4-BE49-F238E27FC236}">
                  <a16:creationId xmlns:a16="http://schemas.microsoft.com/office/drawing/2014/main" id="{2AD55821-9648-40EC-3EFF-7A64F7C4B773}"/>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2" name="椭圆 1521">
              <a:extLst>
                <a:ext uri="{FF2B5EF4-FFF2-40B4-BE49-F238E27FC236}">
                  <a16:creationId xmlns:a16="http://schemas.microsoft.com/office/drawing/2014/main" id="{1B6DC3D9-8F47-CA80-01E5-4D1FC6ED58DE}"/>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3" name="椭圆 1522">
              <a:extLst>
                <a:ext uri="{FF2B5EF4-FFF2-40B4-BE49-F238E27FC236}">
                  <a16:creationId xmlns:a16="http://schemas.microsoft.com/office/drawing/2014/main" id="{EE8068B4-87F6-CE09-0BA6-0CF2242A37A6}"/>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4" name="椭圆 1523">
              <a:extLst>
                <a:ext uri="{FF2B5EF4-FFF2-40B4-BE49-F238E27FC236}">
                  <a16:creationId xmlns:a16="http://schemas.microsoft.com/office/drawing/2014/main" id="{F665C156-5512-EC4D-32FF-FB0A20B94FE5}"/>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5" name="椭圆 1524">
              <a:extLst>
                <a:ext uri="{FF2B5EF4-FFF2-40B4-BE49-F238E27FC236}">
                  <a16:creationId xmlns:a16="http://schemas.microsoft.com/office/drawing/2014/main" id="{29F1AD06-FE26-655B-335C-A558957545B6}"/>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6" name="椭圆 1525">
              <a:extLst>
                <a:ext uri="{FF2B5EF4-FFF2-40B4-BE49-F238E27FC236}">
                  <a16:creationId xmlns:a16="http://schemas.microsoft.com/office/drawing/2014/main" id="{007A9581-33A7-19C8-13E8-C3F71BA8DEA3}"/>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7" name="椭圆 1526">
              <a:extLst>
                <a:ext uri="{FF2B5EF4-FFF2-40B4-BE49-F238E27FC236}">
                  <a16:creationId xmlns:a16="http://schemas.microsoft.com/office/drawing/2014/main" id="{D00FFCE3-1C9A-DAC6-DB92-AE0F847CDB08}"/>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8" name="椭圆 1527">
              <a:extLst>
                <a:ext uri="{FF2B5EF4-FFF2-40B4-BE49-F238E27FC236}">
                  <a16:creationId xmlns:a16="http://schemas.microsoft.com/office/drawing/2014/main" id="{8971B7C4-5906-246E-8FE0-43D1EF066D90}"/>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9" name="椭圆 1528">
              <a:extLst>
                <a:ext uri="{FF2B5EF4-FFF2-40B4-BE49-F238E27FC236}">
                  <a16:creationId xmlns:a16="http://schemas.microsoft.com/office/drawing/2014/main" id="{578CD748-73B3-5FC6-A945-C6D57B625EDA}"/>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0" name="椭圆 1529">
              <a:extLst>
                <a:ext uri="{FF2B5EF4-FFF2-40B4-BE49-F238E27FC236}">
                  <a16:creationId xmlns:a16="http://schemas.microsoft.com/office/drawing/2014/main" id="{E7C2CE96-9F51-6BE1-6A16-395668B319D6}"/>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531" name="圆角矩形 1530">
            <a:extLst>
              <a:ext uri="{FF2B5EF4-FFF2-40B4-BE49-F238E27FC236}">
                <a16:creationId xmlns:a16="http://schemas.microsoft.com/office/drawing/2014/main" id="{44805C22-EBFE-9D74-030F-0DEDA0340904}"/>
              </a:ext>
            </a:extLst>
          </p:cNvPr>
          <p:cNvSpPr/>
          <p:nvPr/>
        </p:nvSpPr>
        <p:spPr>
          <a:xfrm>
            <a:off x="5495571" y="1652222"/>
            <a:ext cx="665039" cy="524416"/>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532" name="组 916">
            <a:extLst>
              <a:ext uri="{FF2B5EF4-FFF2-40B4-BE49-F238E27FC236}">
                <a16:creationId xmlns:a16="http://schemas.microsoft.com/office/drawing/2014/main" id="{FF168047-0DD7-404D-8297-5F02C2F0B716}"/>
              </a:ext>
            </a:extLst>
          </p:cNvPr>
          <p:cNvGrpSpPr/>
          <p:nvPr/>
        </p:nvGrpSpPr>
        <p:grpSpPr>
          <a:xfrm>
            <a:off x="7682546" y="1721246"/>
            <a:ext cx="450113" cy="438623"/>
            <a:chOff x="2186939" y="1617345"/>
            <a:chExt cx="6086464" cy="4617201"/>
          </a:xfrm>
        </p:grpSpPr>
        <p:sp>
          <p:nvSpPr>
            <p:cNvPr id="1533" name="椭圆 1532">
              <a:extLst>
                <a:ext uri="{FF2B5EF4-FFF2-40B4-BE49-F238E27FC236}">
                  <a16:creationId xmlns:a16="http://schemas.microsoft.com/office/drawing/2014/main" id="{C0F853F7-AF17-16BC-8057-7ABAB8E9A7D3}"/>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4" name="椭圆 1533">
              <a:extLst>
                <a:ext uri="{FF2B5EF4-FFF2-40B4-BE49-F238E27FC236}">
                  <a16:creationId xmlns:a16="http://schemas.microsoft.com/office/drawing/2014/main" id="{4BCC3B12-DC5A-2572-378B-09F78A79C0FD}"/>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35" name="直线箭头连接符 1534">
              <a:extLst>
                <a:ext uri="{FF2B5EF4-FFF2-40B4-BE49-F238E27FC236}">
                  <a16:creationId xmlns:a16="http://schemas.microsoft.com/office/drawing/2014/main" id="{87729DED-4199-700C-C16F-88B8F0CA20E4}"/>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6" name="直线箭头连接符 1535">
              <a:extLst>
                <a:ext uri="{FF2B5EF4-FFF2-40B4-BE49-F238E27FC236}">
                  <a16:creationId xmlns:a16="http://schemas.microsoft.com/office/drawing/2014/main" id="{B752C179-C96C-D35C-9863-3331AB04C354}"/>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7" name="直线箭头连接符 1536">
              <a:extLst>
                <a:ext uri="{FF2B5EF4-FFF2-40B4-BE49-F238E27FC236}">
                  <a16:creationId xmlns:a16="http://schemas.microsoft.com/office/drawing/2014/main" id="{3171855B-6578-D525-527E-A1CE4186387D}"/>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8" name="直线箭头连接符 1537">
              <a:extLst>
                <a:ext uri="{FF2B5EF4-FFF2-40B4-BE49-F238E27FC236}">
                  <a16:creationId xmlns:a16="http://schemas.microsoft.com/office/drawing/2014/main" id="{ABE51E50-4EA4-A6C5-8899-DC1160E7DF75}"/>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9" name="直线箭头连接符 1538">
              <a:extLst>
                <a:ext uri="{FF2B5EF4-FFF2-40B4-BE49-F238E27FC236}">
                  <a16:creationId xmlns:a16="http://schemas.microsoft.com/office/drawing/2014/main" id="{2C37DC89-D07E-7097-1C0A-0842A2B750FC}"/>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0" name="直线箭头连接符 1539">
              <a:extLst>
                <a:ext uri="{FF2B5EF4-FFF2-40B4-BE49-F238E27FC236}">
                  <a16:creationId xmlns:a16="http://schemas.microsoft.com/office/drawing/2014/main" id="{B29B3AB5-DB55-8150-E550-FBFB3F0C5670}"/>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1" name="直线箭头连接符 1540">
              <a:extLst>
                <a:ext uri="{FF2B5EF4-FFF2-40B4-BE49-F238E27FC236}">
                  <a16:creationId xmlns:a16="http://schemas.microsoft.com/office/drawing/2014/main" id="{688D71A8-9A54-06F1-CA26-B7776117C996}"/>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2" name="直线箭头连接符 1541">
              <a:extLst>
                <a:ext uri="{FF2B5EF4-FFF2-40B4-BE49-F238E27FC236}">
                  <a16:creationId xmlns:a16="http://schemas.microsoft.com/office/drawing/2014/main" id="{F293964B-0325-75D9-66DA-6A288C4AEE19}"/>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3" name="直线箭头连接符 1542">
              <a:extLst>
                <a:ext uri="{FF2B5EF4-FFF2-40B4-BE49-F238E27FC236}">
                  <a16:creationId xmlns:a16="http://schemas.microsoft.com/office/drawing/2014/main" id="{F3C3B141-963B-DA98-869E-FF6DF1EB58E9}"/>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4" name="直线箭头连接符 1543">
              <a:extLst>
                <a:ext uri="{FF2B5EF4-FFF2-40B4-BE49-F238E27FC236}">
                  <a16:creationId xmlns:a16="http://schemas.microsoft.com/office/drawing/2014/main" id="{1D6B8C91-BF85-7501-935D-49F17705308D}"/>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5" name="直线箭头连接符 1544">
              <a:extLst>
                <a:ext uri="{FF2B5EF4-FFF2-40B4-BE49-F238E27FC236}">
                  <a16:creationId xmlns:a16="http://schemas.microsoft.com/office/drawing/2014/main" id="{40B9C513-2381-8140-D511-9E5C950578C0}"/>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6" name="直线箭头连接符 1545">
              <a:extLst>
                <a:ext uri="{FF2B5EF4-FFF2-40B4-BE49-F238E27FC236}">
                  <a16:creationId xmlns:a16="http://schemas.microsoft.com/office/drawing/2014/main" id="{E8C41219-9080-2757-02E6-B67F0C0C4906}"/>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47" name="椭圆 1546">
              <a:extLst>
                <a:ext uri="{FF2B5EF4-FFF2-40B4-BE49-F238E27FC236}">
                  <a16:creationId xmlns:a16="http://schemas.microsoft.com/office/drawing/2014/main" id="{69E4AC0E-4EB7-753E-1876-8DC1E223E15B}"/>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8" name="椭圆 1547">
              <a:extLst>
                <a:ext uri="{FF2B5EF4-FFF2-40B4-BE49-F238E27FC236}">
                  <a16:creationId xmlns:a16="http://schemas.microsoft.com/office/drawing/2014/main" id="{193A99C6-DCCD-B8A2-E6EC-7221FEABB09B}"/>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9" name="椭圆 1548">
              <a:extLst>
                <a:ext uri="{FF2B5EF4-FFF2-40B4-BE49-F238E27FC236}">
                  <a16:creationId xmlns:a16="http://schemas.microsoft.com/office/drawing/2014/main" id="{EAFED74E-5069-BFD4-3C2A-9AD4A75A1CD1}"/>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50" name="直线箭头连接符 1549">
              <a:extLst>
                <a:ext uri="{FF2B5EF4-FFF2-40B4-BE49-F238E27FC236}">
                  <a16:creationId xmlns:a16="http://schemas.microsoft.com/office/drawing/2014/main" id="{D664617A-6E4E-F943-D7E1-F0D5B7CB4834}"/>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1" name="直线箭头连接符 1550">
              <a:extLst>
                <a:ext uri="{FF2B5EF4-FFF2-40B4-BE49-F238E27FC236}">
                  <a16:creationId xmlns:a16="http://schemas.microsoft.com/office/drawing/2014/main" id="{35883D8B-48A1-B2D9-1C55-11ACC5CC183C}"/>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2" name="直线箭头连接符 1551">
              <a:extLst>
                <a:ext uri="{FF2B5EF4-FFF2-40B4-BE49-F238E27FC236}">
                  <a16:creationId xmlns:a16="http://schemas.microsoft.com/office/drawing/2014/main" id="{789DB795-2E81-3DA4-4494-173BA2CACBBB}"/>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3" name="直线箭头连接符 1552">
              <a:extLst>
                <a:ext uri="{FF2B5EF4-FFF2-40B4-BE49-F238E27FC236}">
                  <a16:creationId xmlns:a16="http://schemas.microsoft.com/office/drawing/2014/main" id="{E9072692-F2C5-50BE-7201-BA0F75A2F9AC}"/>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4" name="直线箭头连接符 1553">
              <a:extLst>
                <a:ext uri="{FF2B5EF4-FFF2-40B4-BE49-F238E27FC236}">
                  <a16:creationId xmlns:a16="http://schemas.microsoft.com/office/drawing/2014/main" id="{851C4ACE-2196-550F-5265-E5004DCCA278}"/>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5" name="直线箭头连接符 1554">
              <a:extLst>
                <a:ext uri="{FF2B5EF4-FFF2-40B4-BE49-F238E27FC236}">
                  <a16:creationId xmlns:a16="http://schemas.microsoft.com/office/drawing/2014/main" id="{A0179951-7DD8-C24E-5F23-BCF73C716742}"/>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6" name="直线箭头连接符 1555">
              <a:extLst>
                <a:ext uri="{FF2B5EF4-FFF2-40B4-BE49-F238E27FC236}">
                  <a16:creationId xmlns:a16="http://schemas.microsoft.com/office/drawing/2014/main" id="{9FEA9D7B-AFEF-9C50-A939-3994F1B7A86F}"/>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7" name="直线箭头连接符 1556">
              <a:extLst>
                <a:ext uri="{FF2B5EF4-FFF2-40B4-BE49-F238E27FC236}">
                  <a16:creationId xmlns:a16="http://schemas.microsoft.com/office/drawing/2014/main" id="{AA3728BE-722B-97CB-9B36-54E68C931F13}"/>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8" name="直线箭头连接符 1557">
              <a:extLst>
                <a:ext uri="{FF2B5EF4-FFF2-40B4-BE49-F238E27FC236}">
                  <a16:creationId xmlns:a16="http://schemas.microsoft.com/office/drawing/2014/main" id="{5BAD5971-5C49-22FC-B219-1771EFB86608}"/>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9" name="直线箭头连接符 1558">
              <a:extLst>
                <a:ext uri="{FF2B5EF4-FFF2-40B4-BE49-F238E27FC236}">
                  <a16:creationId xmlns:a16="http://schemas.microsoft.com/office/drawing/2014/main" id="{6E4369FC-AED6-9526-AE3C-603C552152A4}"/>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0" name="直线箭头连接符 1559">
              <a:extLst>
                <a:ext uri="{FF2B5EF4-FFF2-40B4-BE49-F238E27FC236}">
                  <a16:creationId xmlns:a16="http://schemas.microsoft.com/office/drawing/2014/main" id="{3C7FC234-C18B-81FA-8913-9A1A61278533}"/>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1" name="直线箭头连接符 1560">
              <a:extLst>
                <a:ext uri="{FF2B5EF4-FFF2-40B4-BE49-F238E27FC236}">
                  <a16:creationId xmlns:a16="http://schemas.microsoft.com/office/drawing/2014/main" id="{FD0D12A6-6FB9-D148-FA16-A4F4802708B9}"/>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2" name="直线箭头连接符 1561">
              <a:extLst>
                <a:ext uri="{FF2B5EF4-FFF2-40B4-BE49-F238E27FC236}">
                  <a16:creationId xmlns:a16="http://schemas.microsoft.com/office/drawing/2014/main" id="{AEED65F9-DDEA-3B7C-9F82-E89E552E9EB7}"/>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3" name="直线箭头连接符 1562">
              <a:extLst>
                <a:ext uri="{FF2B5EF4-FFF2-40B4-BE49-F238E27FC236}">
                  <a16:creationId xmlns:a16="http://schemas.microsoft.com/office/drawing/2014/main" id="{D9215B73-F50A-BA35-4F10-6A02136C1012}"/>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4" name="直线箭头连接符 1563">
              <a:extLst>
                <a:ext uri="{FF2B5EF4-FFF2-40B4-BE49-F238E27FC236}">
                  <a16:creationId xmlns:a16="http://schemas.microsoft.com/office/drawing/2014/main" id="{B3EEF98E-396F-2A03-AB61-31E029C3BF31}"/>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5" name="直线箭头连接符 1564">
              <a:extLst>
                <a:ext uri="{FF2B5EF4-FFF2-40B4-BE49-F238E27FC236}">
                  <a16:creationId xmlns:a16="http://schemas.microsoft.com/office/drawing/2014/main" id="{C7FD12C7-4257-12B5-FA3E-567549BCC79E}"/>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6" name="直线箭头连接符 1565">
              <a:extLst>
                <a:ext uri="{FF2B5EF4-FFF2-40B4-BE49-F238E27FC236}">
                  <a16:creationId xmlns:a16="http://schemas.microsoft.com/office/drawing/2014/main" id="{E22ADCB2-0F2A-8B2D-02A4-5ACCCB3873D8}"/>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7" name="直线箭头连接符 1566">
              <a:extLst>
                <a:ext uri="{FF2B5EF4-FFF2-40B4-BE49-F238E27FC236}">
                  <a16:creationId xmlns:a16="http://schemas.microsoft.com/office/drawing/2014/main" id="{528B4F17-97DD-AF07-857A-43AC8EA827E7}"/>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8" name="直线箭头连接符 1567">
              <a:extLst>
                <a:ext uri="{FF2B5EF4-FFF2-40B4-BE49-F238E27FC236}">
                  <a16:creationId xmlns:a16="http://schemas.microsoft.com/office/drawing/2014/main" id="{685640F1-3F63-CD7B-B7B1-38B2E84A488F}"/>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9" name="直线箭头连接符 1568">
              <a:extLst>
                <a:ext uri="{FF2B5EF4-FFF2-40B4-BE49-F238E27FC236}">
                  <a16:creationId xmlns:a16="http://schemas.microsoft.com/office/drawing/2014/main" id="{951AB7A2-C253-37A3-7715-283DF213FBDC}"/>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0" name="直线箭头连接符 1569">
              <a:extLst>
                <a:ext uri="{FF2B5EF4-FFF2-40B4-BE49-F238E27FC236}">
                  <a16:creationId xmlns:a16="http://schemas.microsoft.com/office/drawing/2014/main" id="{9CF44DC0-832E-D226-7871-98E3DF7198AA}"/>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1" name="椭圆 1570">
              <a:extLst>
                <a:ext uri="{FF2B5EF4-FFF2-40B4-BE49-F238E27FC236}">
                  <a16:creationId xmlns:a16="http://schemas.microsoft.com/office/drawing/2014/main" id="{CFB7F864-F92D-0A85-9C84-14838F3F1DF0}"/>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2" name="椭圆 1571">
              <a:extLst>
                <a:ext uri="{FF2B5EF4-FFF2-40B4-BE49-F238E27FC236}">
                  <a16:creationId xmlns:a16="http://schemas.microsoft.com/office/drawing/2014/main" id="{D1A3B6E9-0136-48A9-B0E2-74038DEEE586}"/>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3" name="椭圆 1572">
              <a:extLst>
                <a:ext uri="{FF2B5EF4-FFF2-40B4-BE49-F238E27FC236}">
                  <a16:creationId xmlns:a16="http://schemas.microsoft.com/office/drawing/2014/main" id="{CF11463B-2BFF-8CD4-5397-67527128D210}"/>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4" name="椭圆 1573">
              <a:extLst>
                <a:ext uri="{FF2B5EF4-FFF2-40B4-BE49-F238E27FC236}">
                  <a16:creationId xmlns:a16="http://schemas.microsoft.com/office/drawing/2014/main" id="{1D528395-FBB8-1C9A-CEC4-B816B94C988E}"/>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5" name="椭圆 1574">
              <a:extLst>
                <a:ext uri="{FF2B5EF4-FFF2-40B4-BE49-F238E27FC236}">
                  <a16:creationId xmlns:a16="http://schemas.microsoft.com/office/drawing/2014/main" id="{500A3C0A-732A-2B9A-03AB-79D15563C992}"/>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6" name="椭圆 1575">
              <a:extLst>
                <a:ext uri="{FF2B5EF4-FFF2-40B4-BE49-F238E27FC236}">
                  <a16:creationId xmlns:a16="http://schemas.microsoft.com/office/drawing/2014/main" id="{D9CE4C82-3D88-9C73-B0B1-A785F1B569F6}"/>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77" name="直线箭头连接符 1576">
              <a:extLst>
                <a:ext uri="{FF2B5EF4-FFF2-40B4-BE49-F238E27FC236}">
                  <a16:creationId xmlns:a16="http://schemas.microsoft.com/office/drawing/2014/main" id="{E618A34E-150E-47ED-42AE-4F7D5D55D79D}"/>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8" name="直线箭头连接符 1577">
              <a:extLst>
                <a:ext uri="{FF2B5EF4-FFF2-40B4-BE49-F238E27FC236}">
                  <a16:creationId xmlns:a16="http://schemas.microsoft.com/office/drawing/2014/main" id="{BA161734-840F-2D55-9243-DA3C1D7864FE}"/>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9" name="直线箭头连接符 1578">
              <a:extLst>
                <a:ext uri="{FF2B5EF4-FFF2-40B4-BE49-F238E27FC236}">
                  <a16:creationId xmlns:a16="http://schemas.microsoft.com/office/drawing/2014/main" id="{112AC0ED-3BB5-1371-D77A-53CDF8B8B9C0}"/>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0" name="直线箭头连接符 1579">
              <a:extLst>
                <a:ext uri="{FF2B5EF4-FFF2-40B4-BE49-F238E27FC236}">
                  <a16:creationId xmlns:a16="http://schemas.microsoft.com/office/drawing/2014/main" id="{C0AA6FF6-BD51-5294-8CF7-2875EF72AF33}"/>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1" name="直线箭头连接符 1580">
              <a:extLst>
                <a:ext uri="{FF2B5EF4-FFF2-40B4-BE49-F238E27FC236}">
                  <a16:creationId xmlns:a16="http://schemas.microsoft.com/office/drawing/2014/main" id="{4BBC93C1-0DF3-5AFF-881B-CB1B998B7842}"/>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2" name="直线箭头连接符 1581">
              <a:extLst>
                <a:ext uri="{FF2B5EF4-FFF2-40B4-BE49-F238E27FC236}">
                  <a16:creationId xmlns:a16="http://schemas.microsoft.com/office/drawing/2014/main" id="{5AEDFC15-5693-8BC8-E00B-0543D76C267F}"/>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3" name="直线箭头连接符 1582">
              <a:extLst>
                <a:ext uri="{FF2B5EF4-FFF2-40B4-BE49-F238E27FC236}">
                  <a16:creationId xmlns:a16="http://schemas.microsoft.com/office/drawing/2014/main" id="{1037CE28-311E-26B8-666B-6903C17869F7}"/>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4" name="直线箭头连接符 1583">
              <a:extLst>
                <a:ext uri="{FF2B5EF4-FFF2-40B4-BE49-F238E27FC236}">
                  <a16:creationId xmlns:a16="http://schemas.microsoft.com/office/drawing/2014/main" id="{6108F2B6-6A59-82D7-4C17-655EC638B324}"/>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5" name="直线箭头连接符 1584">
              <a:extLst>
                <a:ext uri="{FF2B5EF4-FFF2-40B4-BE49-F238E27FC236}">
                  <a16:creationId xmlns:a16="http://schemas.microsoft.com/office/drawing/2014/main" id="{B27C26F0-F23F-C528-B51D-BD8B15DCD1D7}"/>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6" name="直线箭头连接符 1585">
              <a:extLst>
                <a:ext uri="{FF2B5EF4-FFF2-40B4-BE49-F238E27FC236}">
                  <a16:creationId xmlns:a16="http://schemas.microsoft.com/office/drawing/2014/main" id="{838112A2-A8A8-805E-A436-F2812AEDDCDD}"/>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7" name="直线箭头连接符 1586">
              <a:extLst>
                <a:ext uri="{FF2B5EF4-FFF2-40B4-BE49-F238E27FC236}">
                  <a16:creationId xmlns:a16="http://schemas.microsoft.com/office/drawing/2014/main" id="{7195164F-A677-A6AE-C189-B1E19AF201B4}"/>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8" name="直线箭头连接符 1587">
              <a:extLst>
                <a:ext uri="{FF2B5EF4-FFF2-40B4-BE49-F238E27FC236}">
                  <a16:creationId xmlns:a16="http://schemas.microsoft.com/office/drawing/2014/main" id="{441ADF43-5190-282C-6798-F1E7BE261B54}"/>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9" name="直线箭头连接符 1588">
              <a:extLst>
                <a:ext uri="{FF2B5EF4-FFF2-40B4-BE49-F238E27FC236}">
                  <a16:creationId xmlns:a16="http://schemas.microsoft.com/office/drawing/2014/main" id="{85D22DE4-02F7-2385-E9AE-CE1BC940F0E0}"/>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0" name="直线箭头连接符 1589">
              <a:extLst>
                <a:ext uri="{FF2B5EF4-FFF2-40B4-BE49-F238E27FC236}">
                  <a16:creationId xmlns:a16="http://schemas.microsoft.com/office/drawing/2014/main" id="{847CE186-B1D8-E893-8D2D-70CEAA048B79}"/>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1" name="直线箭头连接符 1590">
              <a:extLst>
                <a:ext uri="{FF2B5EF4-FFF2-40B4-BE49-F238E27FC236}">
                  <a16:creationId xmlns:a16="http://schemas.microsoft.com/office/drawing/2014/main" id="{7C3AAEB9-54AC-051A-3683-7C3F103B329E}"/>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2" name="直线箭头连接符 1591">
              <a:extLst>
                <a:ext uri="{FF2B5EF4-FFF2-40B4-BE49-F238E27FC236}">
                  <a16:creationId xmlns:a16="http://schemas.microsoft.com/office/drawing/2014/main" id="{EEFA6E3A-3F45-4F20-08E1-6C99DF7F6F23}"/>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3" name="直线箭头连接符 1592">
              <a:extLst>
                <a:ext uri="{FF2B5EF4-FFF2-40B4-BE49-F238E27FC236}">
                  <a16:creationId xmlns:a16="http://schemas.microsoft.com/office/drawing/2014/main" id="{3CBDC8EA-A1B3-DBAC-823E-74239732DA8C}"/>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4" name="直线箭头连接符 1593">
              <a:extLst>
                <a:ext uri="{FF2B5EF4-FFF2-40B4-BE49-F238E27FC236}">
                  <a16:creationId xmlns:a16="http://schemas.microsoft.com/office/drawing/2014/main" id="{65749DCA-5BA6-F7A4-AFB2-9FAA6EA052AC}"/>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5" name="直线箭头连接符 1594">
              <a:extLst>
                <a:ext uri="{FF2B5EF4-FFF2-40B4-BE49-F238E27FC236}">
                  <a16:creationId xmlns:a16="http://schemas.microsoft.com/office/drawing/2014/main" id="{1598E003-A93E-F89B-D0DD-397268940F87}"/>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6" name="直线箭头连接符 1595">
              <a:extLst>
                <a:ext uri="{FF2B5EF4-FFF2-40B4-BE49-F238E27FC236}">
                  <a16:creationId xmlns:a16="http://schemas.microsoft.com/office/drawing/2014/main" id="{BE5C295E-F58D-1CC4-3D51-42570E91B54E}"/>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7" name="直线箭头连接符 1596">
              <a:extLst>
                <a:ext uri="{FF2B5EF4-FFF2-40B4-BE49-F238E27FC236}">
                  <a16:creationId xmlns:a16="http://schemas.microsoft.com/office/drawing/2014/main" id="{1843C813-FB8F-D6DA-50E1-8F6CBE71B233}"/>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8" name="直线箭头连接符 1597">
              <a:extLst>
                <a:ext uri="{FF2B5EF4-FFF2-40B4-BE49-F238E27FC236}">
                  <a16:creationId xmlns:a16="http://schemas.microsoft.com/office/drawing/2014/main" id="{B8B11668-4BA2-590F-AA31-883BA7913D15}"/>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9" name="直线箭头连接符 1598">
              <a:extLst>
                <a:ext uri="{FF2B5EF4-FFF2-40B4-BE49-F238E27FC236}">
                  <a16:creationId xmlns:a16="http://schemas.microsoft.com/office/drawing/2014/main" id="{CEED2A64-D32B-B0DA-F01A-123366035A9C}"/>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0" name="直线箭头连接符 1599">
              <a:extLst>
                <a:ext uri="{FF2B5EF4-FFF2-40B4-BE49-F238E27FC236}">
                  <a16:creationId xmlns:a16="http://schemas.microsoft.com/office/drawing/2014/main" id="{F300B0F1-F876-34E3-38F1-B81C45273AF4}"/>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1" name="直线箭头连接符 1600">
              <a:extLst>
                <a:ext uri="{FF2B5EF4-FFF2-40B4-BE49-F238E27FC236}">
                  <a16:creationId xmlns:a16="http://schemas.microsoft.com/office/drawing/2014/main" id="{1ECAB473-81E2-D1F9-5D5A-E3E29DB43E17}"/>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2" name="直线箭头连接符 1601">
              <a:extLst>
                <a:ext uri="{FF2B5EF4-FFF2-40B4-BE49-F238E27FC236}">
                  <a16:creationId xmlns:a16="http://schemas.microsoft.com/office/drawing/2014/main" id="{F2D19F51-DB62-A8C7-DC3B-426D8841F0BB}"/>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3" name="直线箭头连接符 1602">
              <a:extLst>
                <a:ext uri="{FF2B5EF4-FFF2-40B4-BE49-F238E27FC236}">
                  <a16:creationId xmlns:a16="http://schemas.microsoft.com/office/drawing/2014/main" id="{89BCA152-FB22-AFFB-68C7-E20E366B8B65}"/>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4" name="直线箭头连接符 1603">
              <a:extLst>
                <a:ext uri="{FF2B5EF4-FFF2-40B4-BE49-F238E27FC236}">
                  <a16:creationId xmlns:a16="http://schemas.microsoft.com/office/drawing/2014/main" id="{F90A83DF-DF34-7847-5396-09761A6213B3}"/>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5" name="直线箭头连接符 1604">
              <a:extLst>
                <a:ext uri="{FF2B5EF4-FFF2-40B4-BE49-F238E27FC236}">
                  <a16:creationId xmlns:a16="http://schemas.microsoft.com/office/drawing/2014/main" id="{C680138B-46BF-3A85-4871-FDA2D64CEB28}"/>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6" name="直线箭头连接符 1605">
              <a:extLst>
                <a:ext uri="{FF2B5EF4-FFF2-40B4-BE49-F238E27FC236}">
                  <a16:creationId xmlns:a16="http://schemas.microsoft.com/office/drawing/2014/main" id="{F009337E-EBA5-689E-C125-B8B06A862C5F}"/>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7" name="直线箭头连接符 1606">
              <a:extLst>
                <a:ext uri="{FF2B5EF4-FFF2-40B4-BE49-F238E27FC236}">
                  <a16:creationId xmlns:a16="http://schemas.microsoft.com/office/drawing/2014/main" id="{51220848-C092-EFF6-639C-1F2578D51194}"/>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8" name="直线箭头连接符 1607">
              <a:extLst>
                <a:ext uri="{FF2B5EF4-FFF2-40B4-BE49-F238E27FC236}">
                  <a16:creationId xmlns:a16="http://schemas.microsoft.com/office/drawing/2014/main" id="{5D58455C-B4F6-430B-39F0-5BA245AFB941}"/>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9" name="直线箭头连接符 1608">
              <a:extLst>
                <a:ext uri="{FF2B5EF4-FFF2-40B4-BE49-F238E27FC236}">
                  <a16:creationId xmlns:a16="http://schemas.microsoft.com/office/drawing/2014/main" id="{3879DEDB-DD33-FDDE-3840-7ADCD8A8C6AD}"/>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0" name="任意形状 1609">
              <a:extLst>
                <a:ext uri="{FF2B5EF4-FFF2-40B4-BE49-F238E27FC236}">
                  <a16:creationId xmlns:a16="http://schemas.microsoft.com/office/drawing/2014/main" id="{54002E94-BA59-500C-EE4F-B459728EE5AD}"/>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1" name="任意形状 1610">
              <a:extLst>
                <a:ext uri="{FF2B5EF4-FFF2-40B4-BE49-F238E27FC236}">
                  <a16:creationId xmlns:a16="http://schemas.microsoft.com/office/drawing/2014/main" id="{92BB6B55-F181-A551-76FC-A9176448CDCB}"/>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2" name="任意形状 1611">
              <a:extLst>
                <a:ext uri="{FF2B5EF4-FFF2-40B4-BE49-F238E27FC236}">
                  <a16:creationId xmlns:a16="http://schemas.microsoft.com/office/drawing/2014/main" id="{F4C4377A-1870-F177-D36E-D50749278DA4}"/>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3" name="任意形状 1612">
              <a:extLst>
                <a:ext uri="{FF2B5EF4-FFF2-40B4-BE49-F238E27FC236}">
                  <a16:creationId xmlns:a16="http://schemas.microsoft.com/office/drawing/2014/main" id="{09A7227A-42AB-5398-C198-0014E5055AD8}"/>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4" name="任意形状 1613">
              <a:extLst>
                <a:ext uri="{FF2B5EF4-FFF2-40B4-BE49-F238E27FC236}">
                  <a16:creationId xmlns:a16="http://schemas.microsoft.com/office/drawing/2014/main" id="{003DBE1A-A337-C5E0-7250-0E5AAE437332}"/>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5" name="任意形状 1614">
              <a:extLst>
                <a:ext uri="{FF2B5EF4-FFF2-40B4-BE49-F238E27FC236}">
                  <a16:creationId xmlns:a16="http://schemas.microsoft.com/office/drawing/2014/main" id="{60DD0C3E-B46B-375C-4736-126EE59BEDCE}"/>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6" name="任意形状 1615">
              <a:extLst>
                <a:ext uri="{FF2B5EF4-FFF2-40B4-BE49-F238E27FC236}">
                  <a16:creationId xmlns:a16="http://schemas.microsoft.com/office/drawing/2014/main" id="{DBA89257-4ABC-478D-5BD5-D430AF1A2A07}"/>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7" name="任意形状 1616">
              <a:extLst>
                <a:ext uri="{FF2B5EF4-FFF2-40B4-BE49-F238E27FC236}">
                  <a16:creationId xmlns:a16="http://schemas.microsoft.com/office/drawing/2014/main" id="{50BF7B62-FFA9-98C3-B29D-51794B2F7B6B}"/>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8" name="任意形状 1617">
              <a:extLst>
                <a:ext uri="{FF2B5EF4-FFF2-40B4-BE49-F238E27FC236}">
                  <a16:creationId xmlns:a16="http://schemas.microsoft.com/office/drawing/2014/main" id="{726626CF-3D19-A0A6-7196-86902D912833}"/>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9" name="任意形状 1618">
              <a:extLst>
                <a:ext uri="{FF2B5EF4-FFF2-40B4-BE49-F238E27FC236}">
                  <a16:creationId xmlns:a16="http://schemas.microsoft.com/office/drawing/2014/main" id="{3A12C622-C741-106C-42E3-FB1D88891B41}"/>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0" name="任意形状 1619">
              <a:extLst>
                <a:ext uri="{FF2B5EF4-FFF2-40B4-BE49-F238E27FC236}">
                  <a16:creationId xmlns:a16="http://schemas.microsoft.com/office/drawing/2014/main" id="{62BC9EE9-3326-7537-28DF-2DCB2264203B}"/>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1" name="任意形状 1620">
              <a:extLst>
                <a:ext uri="{FF2B5EF4-FFF2-40B4-BE49-F238E27FC236}">
                  <a16:creationId xmlns:a16="http://schemas.microsoft.com/office/drawing/2014/main" id="{CA024DDE-0481-CBFF-4A07-8BFAD8A814A1}"/>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2" name="任意形状 1621">
              <a:extLst>
                <a:ext uri="{FF2B5EF4-FFF2-40B4-BE49-F238E27FC236}">
                  <a16:creationId xmlns:a16="http://schemas.microsoft.com/office/drawing/2014/main" id="{582AC95A-FA9D-599E-52EB-2FED712451D2}"/>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3" name="任意形状 1622">
              <a:extLst>
                <a:ext uri="{FF2B5EF4-FFF2-40B4-BE49-F238E27FC236}">
                  <a16:creationId xmlns:a16="http://schemas.microsoft.com/office/drawing/2014/main" id="{D8E64A25-8BB4-0D61-7B55-32467367ECFD}"/>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4" name="任意形状 1623">
              <a:extLst>
                <a:ext uri="{FF2B5EF4-FFF2-40B4-BE49-F238E27FC236}">
                  <a16:creationId xmlns:a16="http://schemas.microsoft.com/office/drawing/2014/main" id="{033C8728-2277-691E-9C8A-45E7C10AF6D0}"/>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5" name="任意形状 1624">
              <a:extLst>
                <a:ext uri="{FF2B5EF4-FFF2-40B4-BE49-F238E27FC236}">
                  <a16:creationId xmlns:a16="http://schemas.microsoft.com/office/drawing/2014/main" id="{1E2229BD-2663-E0F0-5C0D-AB02BAA29938}"/>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6" name="任意形状 1625">
              <a:extLst>
                <a:ext uri="{FF2B5EF4-FFF2-40B4-BE49-F238E27FC236}">
                  <a16:creationId xmlns:a16="http://schemas.microsoft.com/office/drawing/2014/main" id="{8C3EE9F7-A2B0-8EED-74AE-2596576D4590}"/>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7" name="任意形状 1626">
              <a:extLst>
                <a:ext uri="{FF2B5EF4-FFF2-40B4-BE49-F238E27FC236}">
                  <a16:creationId xmlns:a16="http://schemas.microsoft.com/office/drawing/2014/main" id="{97F1CD3D-90BB-1440-C521-01C28385ADA2}"/>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8" name="任意形状 1627">
              <a:extLst>
                <a:ext uri="{FF2B5EF4-FFF2-40B4-BE49-F238E27FC236}">
                  <a16:creationId xmlns:a16="http://schemas.microsoft.com/office/drawing/2014/main" id="{7B0F00FF-48C7-221C-C054-088A18341D1E}"/>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29" name="直线箭头连接符 1628">
              <a:extLst>
                <a:ext uri="{FF2B5EF4-FFF2-40B4-BE49-F238E27FC236}">
                  <a16:creationId xmlns:a16="http://schemas.microsoft.com/office/drawing/2014/main" id="{E1CB9260-F7E2-EA08-DC66-4500F95933FE}"/>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0" name="直线箭头连接符 1629">
              <a:extLst>
                <a:ext uri="{FF2B5EF4-FFF2-40B4-BE49-F238E27FC236}">
                  <a16:creationId xmlns:a16="http://schemas.microsoft.com/office/drawing/2014/main" id="{C9360C6B-4301-D526-C98E-2AFA2841F18D}"/>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1" name="直线箭头连接符 1630">
              <a:extLst>
                <a:ext uri="{FF2B5EF4-FFF2-40B4-BE49-F238E27FC236}">
                  <a16:creationId xmlns:a16="http://schemas.microsoft.com/office/drawing/2014/main" id="{BC2B0A87-5AE2-BDBC-75E5-8E432CC555AF}"/>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2" name="直线箭头连接符 1631">
              <a:extLst>
                <a:ext uri="{FF2B5EF4-FFF2-40B4-BE49-F238E27FC236}">
                  <a16:creationId xmlns:a16="http://schemas.microsoft.com/office/drawing/2014/main" id="{235CABFE-144B-B200-37C9-4E9D91F595CE}"/>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3" name="直线箭头连接符 1632">
              <a:extLst>
                <a:ext uri="{FF2B5EF4-FFF2-40B4-BE49-F238E27FC236}">
                  <a16:creationId xmlns:a16="http://schemas.microsoft.com/office/drawing/2014/main" id="{DCB77EF0-22C1-3495-EC12-DA6D9D4F5F01}"/>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4" name="直线箭头连接符 1633">
              <a:extLst>
                <a:ext uri="{FF2B5EF4-FFF2-40B4-BE49-F238E27FC236}">
                  <a16:creationId xmlns:a16="http://schemas.microsoft.com/office/drawing/2014/main" id="{9F33AA26-3AC9-DE9D-56CD-FFB205777C9F}"/>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5" name="直线箭头连接符 1634">
              <a:extLst>
                <a:ext uri="{FF2B5EF4-FFF2-40B4-BE49-F238E27FC236}">
                  <a16:creationId xmlns:a16="http://schemas.microsoft.com/office/drawing/2014/main" id="{25D31092-316C-E812-E8B5-4178A0317DB7}"/>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6" name="直线箭头连接符 1635">
              <a:extLst>
                <a:ext uri="{FF2B5EF4-FFF2-40B4-BE49-F238E27FC236}">
                  <a16:creationId xmlns:a16="http://schemas.microsoft.com/office/drawing/2014/main" id="{4E42C40A-415C-B3DB-D721-679929EEA9AC}"/>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7" name="直线箭头连接符 1636">
              <a:extLst>
                <a:ext uri="{FF2B5EF4-FFF2-40B4-BE49-F238E27FC236}">
                  <a16:creationId xmlns:a16="http://schemas.microsoft.com/office/drawing/2014/main" id="{10FE80DF-271A-DF3A-9C57-67FB230B2669}"/>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8" name="直线箭头连接符 1637">
              <a:extLst>
                <a:ext uri="{FF2B5EF4-FFF2-40B4-BE49-F238E27FC236}">
                  <a16:creationId xmlns:a16="http://schemas.microsoft.com/office/drawing/2014/main" id="{956111E0-A1F3-15BD-9FC1-592EA15FCDC2}"/>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9" name="直线箭头连接符 1638">
              <a:extLst>
                <a:ext uri="{FF2B5EF4-FFF2-40B4-BE49-F238E27FC236}">
                  <a16:creationId xmlns:a16="http://schemas.microsoft.com/office/drawing/2014/main" id="{34561280-DF2B-E2D3-0752-A5B9263FA939}"/>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0" name="直线箭头连接符 1639">
              <a:extLst>
                <a:ext uri="{FF2B5EF4-FFF2-40B4-BE49-F238E27FC236}">
                  <a16:creationId xmlns:a16="http://schemas.microsoft.com/office/drawing/2014/main" id="{85275834-76B6-51FA-B1B3-A7FE4751D5E1}"/>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1" name="直线箭头连接符 1640">
              <a:extLst>
                <a:ext uri="{FF2B5EF4-FFF2-40B4-BE49-F238E27FC236}">
                  <a16:creationId xmlns:a16="http://schemas.microsoft.com/office/drawing/2014/main" id="{16514D6F-5017-80AB-5B60-51F3E47122F1}"/>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2" name="直线箭头连接符 1641">
              <a:extLst>
                <a:ext uri="{FF2B5EF4-FFF2-40B4-BE49-F238E27FC236}">
                  <a16:creationId xmlns:a16="http://schemas.microsoft.com/office/drawing/2014/main" id="{911DCE42-D6A6-6646-CFD3-40F8D91269E4}"/>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3" name="直线箭头连接符 1642">
              <a:extLst>
                <a:ext uri="{FF2B5EF4-FFF2-40B4-BE49-F238E27FC236}">
                  <a16:creationId xmlns:a16="http://schemas.microsoft.com/office/drawing/2014/main" id="{F1C0BC67-5659-AD76-149D-36A0ECEA2DD2}"/>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4" name="直线箭头连接符 1643">
              <a:extLst>
                <a:ext uri="{FF2B5EF4-FFF2-40B4-BE49-F238E27FC236}">
                  <a16:creationId xmlns:a16="http://schemas.microsoft.com/office/drawing/2014/main" id="{08A73179-FD48-5068-B551-9A1A1D227CE2}"/>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5" name="直线箭头连接符 1644">
              <a:extLst>
                <a:ext uri="{FF2B5EF4-FFF2-40B4-BE49-F238E27FC236}">
                  <a16:creationId xmlns:a16="http://schemas.microsoft.com/office/drawing/2014/main" id="{27F94727-1595-2134-8340-708222352AE5}"/>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6" name="直线箭头连接符 1645">
              <a:extLst>
                <a:ext uri="{FF2B5EF4-FFF2-40B4-BE49-F238E27FC236}">
                  <a16:creationId xmlns:a16="http://schemas.microsoft.com/office/drawing/2014/main" id="{FD980000-0C9F-54CA-E70A-6F3F07623C1A}"/>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7" name="直线箭头连接符 1646">
              <a:extLst>
                <a:ext uri="{FF2B5EF4-FFF2-40B4-BE49-F238E27FC236}">
                  <a16:creationId xmlns:a16="http://schemas.microsoft.com/office/drawing/2014/main" id="{764F0E06-0EE8-6939-473D-1084C418F537}"/>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8" name="直线箭头连接符 1647">
              <a:extLst>
                <a:ext uri="{FF2B5EF4-FFF2-40B4-BE49-F238E27FC236}">
                  <a16:creationId xmlns:a16="http://schemas.microsoft.com/office/drawing/2014/main" id="{3617A57C-D4D9-3CC8-8BB9-38F575FE0256}"/>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9" name="直线箭头连接符 1648">
              <a:extLst>
                <a:ext uri="{FF2B5EF4-FFF2-40B4-BE49-F238E27FC236}">
                  <a16:creationId xmlns:a16="http://schemas.microsoft.com/office/drawing/2014/main" id="{3EAEBF09-613E-B452-06BA-02589E809EFA}"/>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0" name="直线箭头连接符 1649">
              <a:extLst>
                <a:ext uri="{FF2B5EF4-FFF2-40B4-BE49-F238E27FC236}">
                  <a16:creationId xmlns:a16="http://schemas.microsoft.com/office/drawing/2014/main" id="{43D81AAE-0D68-E22E-520B-38950D1C78B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1" name="直线箭头连接符 1650">
              <a:extLst>
                <a:ext uri="{FF2B5EF4-FFF2-40B4-BE49-F238E27FC236}">
                  <a16:creationId xmlns:a16="http://schemas.microsoft.com/office/drawing/2014/main" id="{906EE92D-4DF2-D8BD-A2D7-D596951FEE4C}"/>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2" name="直线箭头连接符 1651">
              <a:extLst>
                <a:ext uri="{FF2B5EF4-FFF2-40B4-BE49-F238E27FC236}">
                  <a16:creationId xmlns:a16="http://schemas.microsoft.com/office/drawing/2014/main" id="{3D1A5302-4AC5-7396-4380-D4D5923B6AAF}"/>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3" name="直线箭头连接符 1652">
              <a:extLst>
                <a:ext uri="{FF2B5EF4-FFF2-40B4-BE49-F238E27FC236}">
                  <a16:creationId xmlns:a16="http://schemas.microsoft.com/office/drawing/2014/main" id="{E087BE51-503D-1A5B-463B-10A6F80EF8CA}"/>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4" name="直线箭头连接符 1653">
              <a:extLst>
                <a:ext uri="{FF2B5EF4-FFF2-40B4-BE49-F238E27FC236}">
                  <a16:creationId xmlns:a16="http://schemas.microsoft.com/office/drawing/2014/main" id="{D5E7D256-D85D-8052-A35D-65E6F04E1080}"/>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5" name="直线箭头连接符 1654">
              <a:extLst>
                <a:ext uri="{FF2B5EF4-FFF2-40B4-BE49-F238E27FC236}">
                  <a16:creationId xmlns:a16="http://schemas.microsoft.com/office/drawing/2014/main" id="{A274FC67-AB85-BE92-5DB5-45858CC6508A}"/>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6" name="直线箭头连接符 1655">
              <a:extLst>
                <a:ext uri="{FF2B5EF4-FFF2-40B4-BE49-F238E27FC236}">
                  <a16:creationId xmlns:a16="http://schemas.microsoft.com/office/drawing/2014/main" id="{209387CC-94A7-E8F9-86F0-F4B25C51322E}"/>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7" name="直线箭头连接符 1656">
              <a:extLst>
                <a:ext uri="{FF2B5EF4-FFF2-40B4-BE49-F238E27FC236}">
                  <a16:creationId xmlns:a16="http://schemas.microsoft.com/office/drawing/2014/main" id="{EF57A6AD-7C37-CEB8-4008-798486458AFA}"/>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8" name="直线箭头连接符 1657">
              <a:extLst>
                <a:ext uri="{FF2B5EF4-FFF2-40B4-BE49-F238E27FC236}">
                  <a16:creationId xmlns:a16="http://schemas.microsoft.com/office/drawing/2014/main" id="{2CDD3170-4568-63BD-A732-FD45C635B4BD}"/>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9" name="直线箭头连接符 1658">
              <a:extLst>
                <a:ext uri="{FF2B5EF4-FFF2-40B4-BE49-F238E27FC236}">
                  <a16:creationId xmlns:a16="http://schemas.microsoft.com/office/drawing/2014/main" id="{0922654F-12CF-8C75-E6BC-629E82962927}"/>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0" name="直线箭头连接符 1659">
              <a:extLst>
                <a:ext uri="{FF2B5EF4-FFF2-40B4-BE49-F238E27FC236}">
                  <a16:creationId xmlns:a16="http://schemas.microsoft.com/office/drawing/2014/main" id="{B2C16B4B-766D-CB98-AAA0-51530F2A6EE4}"/>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61" name="直线箭头连接符 1660">
              <a:extLst>
                <a:ext uri="{FF2B5EF4-FFF2-40B4-BE49-F238E27FC236}">
                  <a16:creationId xmlns:a16="http://schemas.microsoft.com/office/drawing/2014/main" id="{4E0C0409-C425-9F0A-FE05-B10BE80EC36D}"/>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2" name="任意形状 1661">
              <a:extLst>
                <a:ext uri="{FF2B5EF4-FFF2-40B4-BE49-F238E27FC236}">
                  <a16:creationId xmlns:a16="http://schemas.microsoft.com/office/drawing/2014/main" id="{CE0D5738-D879-4FEB-7AC8-556F78775DCA}"/>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3" name="任意形状 1662">
              <a:extLst>
                <a:ext uri="{FF2B5EF4-FFF2-40B4-BE49-F238E27FC236}">
                  <a16:creationId xmlns:a16="http://schemas.microsoft.com/office/drawing/2014/main" id="{67269B89-61EE-120D-0E16-8B34DB61ACA9}"/>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4" name="任意形状 1663">
              <a:extLst>
                <a:ext uri="{FF2B5EF4-FFF2-40B4-BE49-F238E27FC236}">
                  <a16:creationId xmlns:a16="http://schemas.microsoft.com/office/drawing/2014/main" id="{8B7CCD48-C326-F3E4-78B3-DB5DA8B46D17}"/>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5" name="任意形状 1664">
              <a:extLst>
                <a:ext uri="{FF2B5EF4-FFF2-40B4-BE49-F238E27FC236}">
                  <a16:creationId xmlns:a16="http://schemas.microsoft.com/office/drawing/2014/main" id="{EB716A97-15F6-5D0C-4264-8B5F9BD50795}"/>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6" name="任意形状 1665">
              <a:extLst>
                <a:ext uri="{FF2B5EF4-FFF2-40B4-BE49-F238E27FC236}">
                  <a16:creationId xmlns:a16="http://schemas.microsoft.com/office/drawing/2014/main" id="{FDAC4BEA-16A8-FFC4-6258-F3DA78579295}"/>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7" name="任意形状 1666">
              <a:extLst>
                <a:ext uri="{FF2B5EF4-FFF2-40B4-BE49-F238E27FC236}">
                  <a16:creationId xmlns:a16="http://schemas.microsoft.com/office/drawing/2014/main" id="{C6F39821-55F8-1769-EA48-CEC2BFBEDEEF}"/>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8" name="任意形状 1667">
              <a:extLst>
                <a:ext uri="{FF2B5EF4-FFF2-40B4-BE49-F238E27FC236}">
                  <a16:creationId xmlns:a16="http://schemas.microsoft.com/office/drawing/2014/main" id="{E6055323-98D4-3A57-F4CF-EA774EB9427A}"/>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9" name="任意形状 1668">
              <a:extLst>
                <a:ext uri="{FF2B5EF4-FFF2-40B4-BE49-F238E27FC236}">
                  <a16:creationId xmlns:a16="http://schemas.microsoft.com/office/drawing/2014/main" id="{4B949437-E5A2-5AC7-3B0B-8AAFCBD43972}"/>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0" name="任意形状 1669">
              <a:extLst>
                <a:ext uri="{FF2B5EF4-FFF2-40B4-BE49-F238E27FC236}">
                  <a16:creationId xmlns:a16="http://schemas.microsoft.com/office/drawing/2014/main" id="{6154D1D9-A0FC-622B-BCAD-CAA4DD0AFFC3}"/>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1" name="任意形状 1670">
              <a:extLst>
                <a:ext uri="{FF2B5EF4-FFF2-40B4-BE49-F238E27FC236}">
                  <a16:creationId xmlns:a16="http://schemas.microsoft.com/office/drawing/2014/main" id="{908C7DF7-B5AF-EE6D-ECB9-70E2C60B57F8}"/>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2" name="任意形状 1671">
              <a:extLst>
                <a:ext uri="{FF2B5EF4-FFF2-40B4-BE49-F238E27FC236}">
                  <a16:creationId xmlns:a16="http://schemas.microsoft.com/office/drawing/2014/main" id="{8E4F1916-138F-8CFC-9D31-BFA6AF2D795E}"/>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3" name="任意形状 1672">
              <a:extLst>
                <a:ext uri="{FF2B5EF4-FFF2-40B4-BE49-F238E27FC236}">
                  <a16:creationId xmlns:a16="http://schemas.microsoft.com/office/drawing/2014/main" id="{29EC73A3-078A-B8AD-0D9A-046758691D61}"/>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4" name="椭圆 1673">
              <a:extLst>
                <a:ext uri="{FF2B5EF4-FFF2-40B4-BE49-F238E27FC236}">
                  <a16:creationId xmlns:a16="http://schemas.microsoft.com/office/drawing/2014/main" id="{5FDA973E-519E-CA37-50B7-E18E3186C86E}"/>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5" name="椭圆 1674">
              <a:extLst>
                <a:ext uri="{FF2B5EF4-FFF2-40B4-BE49-F238E27FC236}">
                  <a16:creationId xmlns:a16="http://schemas.microsoft.com/office/drawing/2014/main" id="{DC5226B9-BD84-5CA7-D4CB-7DD5CDDE12BC}"/>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6" name="椭圆 1675">
              <a:extLst>
                <a:ext uri="{FF2B5EF4-FFF2-40B4-BE49-F238E27FC236}">
                  <a16:creationId xmlns:a16="http://schemas.microsoft.com/office/drawing/2014/main" id="{46CA9571-C8FC-1023-4F7C-564B63E4330E}"/>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7" name="椭圆 1676">
              <a:extLst>
                <a:ext uri="{FF2B5EF4-FFF2-40B4-BE49-F238E27FC236}">
                  <a16:creationId xmlns:a16="http://schemas.microsoft.com/office/drawing/2014/main" id="{AB33B858-D3E3-3C56-7AEA-4DC013B7D928}"/>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8" name="椭圆 1677">
              <a:extLst>
                <a:ext uri="{FF2B5EF4-FFF2-40B4-BE49-F238E27FC236}">
                  <a16:creationId xmlns:a16="http://schemas.microsoft.com/office/drawing/2014/main" id="{929D1ED5-A90D-DA58-9697-DB6C8A311E43}"/>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9" name="椭圆 1678">
              <a:extLst>
                <a:ext uri="{FF2B5EF4-FFF2-40B4-BE49-F238E27FC236}">
                  <a16:creationId xmlns:a16="http://schemas.microsoft.com/office/drawing/2014/main" id="{D3ED278F-C465-4F0E-EE66-F8A5A7AAA550}"/>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0" name="椭圆 1679">
              <a:extLst>
                <a:ext uri="{FF2B5EF4-FFF2-40B4-BE49-F238E27FC236}">
                  <a16:creationId xmlns:a16="http://schemas.microsoft.com/office/drawing/2014/main" id="{5186EE7C-A792-6E70-6FE7-20A0F932A07B}"/>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1" name="椭圆 1680">
              <a:extLst>
                <a:ext uri="{FF2B5EF4-FFF2-40B4-BE49-F238E27FC236}">
                  <a16:creationId xmlns:a16="http://schemas.microsoft.com/office/drawing/2014/main" id="{3C933630-DFCC-4FA7-BF96-CBA92864435C}"/>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2" name="椭圆 1681">
              <a:extLst>
                <a:ext uri="{FF2B5EF4-FFF2-40B4-BE49-F238E27FC236}">
                  <a16:creationId xmlns:a16="http://schemas.microsoft.com/office/drawing/2014/main" id="{BB31E38D-F5C0-ED3A-A464-7B733EC747B7}"/>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3" name="椭圆 1682">
              <a:extLst>
                <a:ext uri="{FF2B5EF4-FFF2-40B4-BE49-F238E27FC236}">
                  <a16:creationId xmlns:a16="http://schemas.microsoft.com/office/drawing/2014/main" id="{5394E70D-FD0F-FB73-54B7-7B368C5554EB}"/>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4" name="椭圆 1683">
              <a:extLst>
                <a:ext uri="{FF2B5EF4-FFF2-40B4-BE49-F238E27FC236}">
                  <a16:creationId xmlns:a16="http://schemas.microsoft.com/office/drawing/2014/main" id="{53343AA3-51C0-A6CF-4C4A-803B3E16A46A}"/>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5" name="椭圆 1684">
              <a:extLst>
                <a:ext uri="{FF2B5EF4-FFF2-40B4-BE49-F238E27FC236}">
                  <a16:creationId xmlns:a16="http://schemas.microsoft.com/office/drawing/2014/main" id="{11A01530-1D69-2AA8-9F0C-CF877B20E9F4}"/>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86" name="圆角矩形 1685">
            <a:extLst>
              <a:ext uri="{FF2B5EF4-FFF2-40B4-BE49-F238E27FC236}">
                <a16:creationId xmlns:a16="http://schemas.microsoft.com/office/drawing/2014/main" id="{CAB9568F-7D79-712E-63BC-38916F7FF8E6}"/>
              </a:ext>
            </a:extLst>
          </p:cNvPr>
          <p:cNvSpPr/>
          <p:nvPr/>
        </p:nvSpPr>
        <p:spPr>
          <a:xfrm>
            <a:off x="7617876" y="1636060"/>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87" name="组 1072">
            <a:extLst>
              <a:ext uri="{FF2B5EF4-FFF2-40B4-BE49-F238E27FC236}">
                <a16:creationId xmlns:a16="http://schemas.microsoft.com/office/drawing/2014/main" id="{E90BAAC1-F075-FF7E-174E-EA4723066CB5}"/>
              </a:ext>
            </a:extLst>
          </p:cNvPr>
          <p:cNvGrpSpPr/>
          <p:nvPr/>
        </p:nvGrpSpPr>
        <p:grpSpPr>
          <a:xfrm>
            <a:off x="8589366" y="1717605"/>
            <a:ext cx="450113" cy="438623"/>
            <a:chOff x="2186939" y="1617345"/>
            <a:chExt cx="6086464" cy="4617201"/>
          </a:xfrm>
        </p:grpSpPr>
        <p:sp>
          <p:nvSpPr>
            <p:cNvPr id="1688" name="椭圆 1687">
              <a:extLst>
                <a:ext uri="{FF2B5EF4-FFF2-40B4-BE49-F238E27FC236}">
                  <a16:creationId xmlns:a16="http://schemas.microsoft.com/office/drawing/2014/main" id="{95D3BAB2-AF7E-BFAA-F9CD-033805692F04}"/>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9" name="椭圆 1688">
              <a:extLst>
                <a:ext uri="{FF2B5EF4-FFF2-40B4-BE49-F238E27FC236}">
                  <a16:creationId xmlns:a16="http://schemas.microsoft.com/office/drawing/2014/main" id="{B1158690-9937-8B4A-1E76-7317733AFADA}"/>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90" name="直线箭头连接符 1689">
              <a:extLst>
                <a:ext uri="{FF2B5EF4-FFF2-40B4-BE49-F238E27FC236}">
                  <a16:creationId xmlns:a16="http://schemas.microsoft.com/office/drawing/2014/main" id="{223AC54F-625E-C044-E27A-694065F4E2C2}"/>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1" name="直线箭头连接符 1690">
              <a:extLst>
                <a:ext uri="{FF2B5EF4-FFF2-40B4-BE49-F238E27FC236}">
                  <a16:creationId xmlns:a16="http://schemas.microsoft.com/office/drawing/2014/main" id="{8ED00798-BFD8-69F6-35DC-8690BD90AC23}"/>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2" name="直线箭头连接符 1691">
              <a:extLst>
                <a:ext uri="{FF2B5EF4-FFF2-40B4-BE49-F238E27FC236}">
                  <a16:creationId xmlns:a16="http://schemas.microsoft.com/office/drawing/2014/main" id="{72144F96-819E-7B25-BBB0-BDAF5AB446EE}"/>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3" name="直线箭头连接符 1692">
              <a:extLst>
                <a:ext uri="{FF2B5EF4-FFF2-40B4-BE49-F238E27FC236}">
                  <a16:creationId xmlns:a16="http://schemas.microsoft.com/office/drawing/2014/main" id="{3C90D220-BC87-7CA7-8660-649D99135541}"/>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4" name="直线箭头连接符 1693">
              <a:extLst>
                <a:ext uri="{FF2B5EF4-FFF2-40B4-BE49-F238E27FC236}">
                  <a16:creationId xmlns:a16="http://schemas.microsoft.com/office/drawing/2014/main" id="{42538E04-9149-8851-FF28-9D4D329880B6}"/>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5" name="直线箭头连接符 1694">
              <a:extLst>
                <a:ext uri="{FF2B5EF4-FFF2-40B4-BE49-F238E27FC236}">
                  <a16:creationId xmlns:a16="http://schemas.microsoft.com/office/drawing/2014/main" id="{A5AEE0FF-89E2-9A7C-FC4C-D63273E07339}"/>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6" name="直线箭头连接符 1695">
              <a:extLst>
                <a:ext uri="{FF2B5EF4-FFF2-40B4-BE49-F238E27FC236}">
                  <a16:creationId xmlns:a16="http://schemas.microsoft.com/office/drawing/2014/main" id="{AC40A465-FC3F-B4AF-B3BB-D2A7A187E102}"/>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7" name="直线箭头连接符 1696">
              <a:extLst>
                <a:ext uri="{FF2B5EF4-FFF2-40B4-BE49-F238E27FC236}">
                  <a16:creationId xmlns:a16="http://schemas.microsoft.com/office/drawing/2014/main" id="{9886877F-3DC6-B6BD-C88F-8AF43C5D9921}"/>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8" name="直线箭头连接符 1697">
              <a:extLst>
                <a:ext uri="{FF2B5EF4-FFF2-40B4-BE49-F238E27FC236}">
                  <a16:creationId xmlns:a16="http://schemas.microsoft.com/office/drawing/2014/main" id="{3E345C8C-B5F0-F144-BB27-F5025A43954E}"/>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9" name="直线箭头连接符 1698">
              <a:extLst>
                <a:ext uri="{FF2B5EF4-FFF2-40B4-BE49-F238E27FC236}">
                  <a16:creationId xmlns:a16="http://schemas.microsoft.com/office/drawing/2014/main" id="{608BE1CA-C72C-BB56-D55C-B9F8EDFA2C93}"/>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0" name="直线箭头连接符 1699">
              <a:extLst>
                <a:ext uri="{FF2B5EF4-FFF2-40B4-BE49-F238E27FC236}">
                  <a16:creationId xmlns:a16="http://schemas.microsoft.com/office/drawing/2014/main" id="{9C5157DC-253B-5343-55DA-9DB1AACE4DE6}"/>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1" name="直线箭头连接符 1700">
              <a:extLst>
                <a:ext uri="{FF2B5EF4-FFF2-40B4-BE49-F238E27FC236}">
                  <a16:creationId xmlns:a16="http://schemas.microsoft.com/office/drawing/2014/main" id="{F572B942-253F-C431-6FA8-FDD069275A10}"/>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2" name="椭圆 1701">
              <a:extLst>
                <a:ext uri="{FF2B5EF4-FFF2-40B4-BE49-F238E27FC236}">
                  <a16:creationId xmlns:a16="http://schemas.microsoft.com/office/drawing/2014/main" id="{AD5DE08F-52C6-2ED9-F273-65A14FBACEF5}"/>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3" name="椭圆 1702">
              <a:extLst>
                <a:ext uri="{FF2B5EF4-FFF2-40B4-BE49-F238E27FC236}">
                  <a16:creationId xmlns:a16="http://schemas.microsoft.com/office/drawing/2014/main" id="{31965823-CDD5-0857-0D73-C2E6C1B029FC}"/>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4" name="椭圆 1703">
              <a:extLst>
                <a:ext uri="{FF2B5EF4-FFF2-40B4-BE49-F238E27FC236}">
                  <a16:creationId xmlns:a16="http://schemas.microsoft.com/office/drawing/2014/main" id="{00E60756-D6B1-4E1C-C778-97DA90FFBE44}"/>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5" name="直线箭头连接符 1704">
              <a:extLst>
                <a:ext uri="{FF2B5EF4-FFF2-40B4-BE49-F238E27FC236}">
                  <a16:creationId xmlns:a16="http://schemas.microsoft.com/office/drawing/2014/main" id="{EFF6AC0B-DDC2-5095-E2B7-315920E31C17}"/>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6" name="直线箭头连接符 1705">
              <a:extLst>
                <a:ext uri="{FF2B5EF4-FFF2-40B4-BE49-F238E27FC236}">
                  <a16:creationId xmlns:a16="http://schemas.microsoft.com/office/drawing/2014/main" id="{A300396A-DB47-3D94-A033-98669A6D71FF}"/>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7" name="直线箭头连接符 1706">
              <a:extLst>
                <a:ext uri="{FF2B5EF4-FFF2-40B4-BE49-F238E27FC236}">
                  <a16:creationId xmlns:a16="http://schemas.microsoft.com/office/drawing/2014/main" id="{DE5FB685-CF7E-9CCD-C538-7AA4521D964F}"/>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8" name="直线箭头连接符 1707">
              <a:extLst>
                <a:ext uri="{FF2B5EF4-FFF2-40B4-BE49-F238E27FC236}">
                  <a16:creationId xmlns:a16="http://schemas.microsoft.com/office/drawing/2014/main" id="{EA7B0D66-62EE-7FAC-8E42-ECBC788220FF}"/>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9" name="直线箭头连接符 1708">
              <a:extLst>
                <a:ext uri="{FF2B5EF4-FFF2-40B4-BE49-F238E27FC236}">
                  <a16:creationId xmlns:a16="http://schemas.microsoft.com/office/drawing/2014/main" id="{BB00AB99-9C3C-7852-C052-D7B7D27A9934}"/>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0" name="直线箭头连接符 1709">
              <a:extLst>
                <a:ext uri="{FF2B5EF4-FFF2-40B4-BE49-F238E27FC236}">
                  <a16:creationId xmlns:a16="http://schemas.microsoft.com/office/drawing/2014/main" id="{BB8F48A7-FC16-17C2-D38A-84460C377606}"/>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1" name="直线箭头连接符 1710">
              <a:extLst>
                <a:ext uri="{FF2B5EF4-FFF2-40B4-BE49-F238E27FC236}">
                  <a16:creationId xmlns:a16="http://schemas.microsoft.com/office/drawing/2014/main" id="{489E202A-8881-AEA3-96D2-506FC53B72DC}"/>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2" name="直线箭头连接符 1711">
              <a:extLst>
                <a:ext uri="{FF2B5EF4-FFF2-40B4-BE49-F238E27FC236}">
                  <a16:creationId xmlns:a16="http://schemas.microsoft.com/office/drawing/2014/main" id="{E2575E8F-4B2F-FEF7-89C4-C77F9333E1C3}"/>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3" name="直线箭头连接符 1712">
              <a:extLst>
                <a:ext uri="{FF2B5EF4-FFF2-40B4-BE49-F238E27FC236}">
                  <a16:creationId xmlns:a16="http://schemas.microsoft.com/office/drawing/2014/main" id="{5416DB7D-C17D-7064-4EF3-BB0B324EF0CA}"/>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4" name="直线箭头连接符 1713">
              <a:extLst>
                <a:ext uri="{FF2B5EF4-FFF2-40B4-BE49-F238E27FC236}">
                  <a16:creationId xmlns:a16="http://schemas.microsoft.com/office/drawing/2014/main" id="{758E4B2F-E6B5-9EA7-29EA-402B5C24D97A}"/>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5" name="直线箭头连接符 1714">
              <a:extLst>
                <a:ext uri="{FF2B5EF4-FFF2-40B4-BE49-F238E27FC236}">
                  <a16:creationId xmlns:a16="http://schemas.microsoft.com/office/drawing/2014/main" id="{3A9E1E71-5F96-DE9B-589B-DDB9D5AF90E8}"/>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6" name="直线箭头连接符 1715">
              <a:extLst>
                <a:ext uri="{FF2B5EF4-FFF2-40B4-BE49-F238E27FC236}">
                  <a16:creationId xmlns:a16="http://schemas.microsoft.com/office/drawing/2014/main" id="{C0B92BE1-9DB4-321B-E0B0-A4D4EB66E5E8}"/>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7" name="直线箭头连接符 1716">
              <a:extLst>
                <a:ext uri="{FF2B5EF4-FFF2-40B4-BE49-F238E27FC236}">
                  <a16:creationId xmlns:a16="http://schemas.microsoft.com/office/drawing/2014/main" id="{1ACD2D47-142E-0AF7-4E6D-F4D37BB712C3}"/>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8" name="直线箭头连接符 1717">
              <a:extLst>
                <a:ext uri="{FF2B5EF4-FFF2-40B4-BE49-F238E27FC236}">
                  <a16:creationId xmlns:a16="http://schemas.microsoft.com/office/drawing/2014/main" id="{7740D778-BC26-2BB4-A5D8-281CB0C89D05}"/>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9" name="直线箭头连接符 1718">
              <a:extLst>
                <a:ext uri="{FF2B5EF4-FFF2-40B4-BE49-F238E27FC236}">
                  <a16:creationId xmlns:a16="http://schemas.microsoft.com/office/drawing/2014/main" id="{608A4EBA-8E32-4894-E1D8-8849C9C1AD19}"/>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0" name="直线箭头连接符 1719">
              <a:extLst>
                <a:ext uri="{FF2B5EF4-FFF2-40B4-BE49-F238E27FC236}">
                  <a16:creationId xmlns:a16="http://schemas.microsoft.com/office/drawing/2014/main" id="{68539CFB-A661-6539-8262-48DD6EDF5D13}"/>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1" name="直线箭头连接符 1720">
              <a:extLst>
                <a:ext uri="{FF2B5EF4-FFF2-40B4-BE49-F238E27FC236}">
                  <a16:creationId xmlns:a16="http://schemas.microsoft.com/office/drawing/2014/main" id="{A75BF530-8357-7A74-FFB4-2348BB9F4412}"/>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2" name="直线箭头连接符 1721">
              <a:extLst>
                <a:ext uri="{FF2B5EF4-FFF2-40B4-BE49-F238E27FC236}">
                  <a16:creationId xmlns:a16="http://schemas.microsoft.com/office/drawing/2014/main" id="{0E6DD81C-AC8B-C1F8-FFCB-8A59E755E352}"/>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3" name="直线箭头连接符 1722">
              <a:extLst>
                <a:ext uri="{FF2B5EF4-FFF2-40B4-BE49-F238E27FC236}">
                  <a16:creationId xmlns:a16="http://schemas.microsoft.com/office/drawing/2014/main" id="{A6130572-CD82-D0C9-A63B-D95E2C8DB101}"/>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4" name="直线箭头连接符 1723">
              <a:extLst>
                <a:ext uri="{FF2B5EF4-FFF2-40B4-BE49-F238E27FC236}">
                  <a16:creationId xmlns:a16="http://schemas.microsoft.com/office/drawing/2014/main" id="{59E5B83F-BD33-FF10-E331-0487BF6C9350}"/>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5" name="直线箭头连接符 1724">
              <a:extLst>
                <a:ext uri="{FF2B5EF4-FFF2-40B4-BE49-F238E27FC236}">
                  <a16:creationId xmlns:a16="http://schemas.microsoft.com/office/drawing/2014/main" id="{765F0DE0-2EC9-81C2-3697-0729E6879530}"/>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26" name="椭圆 1725">
              <a:extLst>
                <a:ext uri="{FF2B5EF4-FFF2-40B4-BE49-F238E27FC236}">
                  <a16:creationId xmlns:a16="http://schemas.microsoft.com/office/drawing/2014/main" id="{B77E58AE-4CFB-28C3-42CB-A4199767AA6A}"/>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7" name="椭圆 1726">
              <a:extLst>
                <a:ext uri="{FF2B5EF4-FFF2-40B4-BE49-F238E27FC236}">
                  <a16:creationId xmlns:a16="http://schemas.microsoft.com/office/drawing/2014/main" id="{126CACBB-6626-3F18-BDBA-0DF21B25B916}"/>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8" name="椭圆 1727">
              <a:extLst>
                <a:ext uri="{FF2B5EF4-FFF2-40B4-BE49-F238E27FC236}">
                  <a16:creationId xmlns:a16="http://schemas.microsoft.com/office/drawing/2014/main" id="{F8F5D69A-5C91-FCAD-2639-AE3A5A2BDD28}"/>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9" name="椭圆 1728">
              <a:extLst>
                <a:ext uri="{FF2B5EF4-FFF2-40B4-BE49-F238E27FC236}">
                  <a16:creationId xmlns:a16="http://schemas.microsoft.com/office/drawing/2014/main" id="{45A03220-7FC9-C42E-4AA5-C87824BF7958}"/>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0" name="椭圆 1729">
              <a:extLst>
                <a:ext uri="{FF2B5EF4-FFF2-40B4-BE49-F238E27FC236}">
                  <a16:creationId xmlns:a16="http://schemas.microsoft.com/office/drawing/2014/main" id="{C49793F4-218C-63EF-C5C6-CC878E30841D}"/>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1" name="椭圆 1730">
              <a:extLst>
                <a:ext uri="{FF2B5EF4-FFF2-40B4-BE49-F238E27FC236}">
                  <a16:creationId xmlns:a16="http://schemas.microsoft.com/office/drawing/2014/main" id="{452540FC-A341-54E1-5BDC-4A66640077A0}"/>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2" name="直线箭头连接符 1731">
              <a:extLst>
                <a:ext uri="{FF2B5EF4-FFF2-40B4-BE49-F238E27FC236}">
                  <a16:creationId xmlns:a16="http://schemas.microsoft.com/office/drawing/2014/main" id="{1E512D13-BAB6-E405-18DE-DC895857C91D}"/>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3" name="直线箭头连接符 1732">
              <a:extLst>
                <a:ext uri="{FF2B5EF4-FFF2-40B4-BE49-F238E27FC236}">
                  <a16:creationId xmlns:a16="http://schemas.microsoft.com/office/drawing/2014/main" id="{F6A81978-8BCB-4EAA-DD85-9684E4ADC9D1}"/>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4" name="直线箭头连接符 1733">
              <a:extLst>
                <a:ext uri="{FF2B5EF4-FFF2-40B4-BE49-F238E27FC236}">
                  <a16:creationId xmlns:a16="http://schemas.microsoft.com/office/drawing/2014/main" id="{8C1F50D7-1388-62BF-C526-D26CC667F68C}"/>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5" name="直线箭头连接符 1734">
              <a:extLst>
                <a:ext uri="{FF2B5EF4-FFF2-40B4-BE49-F238E27FC236}">
                  <a16:creationId xmlns:a16="http://schemas.microsoft.com/office/drawing/2014/main" id="{34436C51-5914-D541-7D32-AA54015628B2}"/>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6" name="直线箭头连接符 1735">
              <a:extLst>
                <a:ext uri="{FF2B5EF4-FFF2-40B4-BE49-F238E27FC236}">
                  <a16:creationId xmlns:a16="http://schemas.microsoft.com/office/drawing/2014/main" id="{E6670160-0ECD-3FDF-337B-65F7EAB0A57D}"/>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7" name="直线箭头连接符 1736">
              <a:extLst>
                <a:ext uri="{FF2B5EF4-FFF2-40B4-BE49-F238E27FC236}">
                  <a16:creationId xmlns:a16="http://schemas.microsoft.com/office/drawing/2014/main" id="{64760197-0BAA-010E-5714-1443FEDB191F}"/>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8" name="直线箭头连接符 1737">
              <a:extLst>
                <a:ext uri="{FF2B5EF4-FFF2-40B4-BE49-F238E27FC236}">
                  <a16:creationId xmlns:a16="http://schemas.microsoft.com/office/drawing/2014/main" id="{9CAAFE03-3A6A-1CB2-FA9C-BBA0E70E6F93}"/>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9" name="直线箭头连接符 1738">
              <a:extLst>
                <a:ext uri="{FF2B5EF4-FFF2-40B4-BE49-F238E27FC236}">
                  <a16:creationId xmlns:a16="http://schemas.microsoft.com/office/drawing/2014/main" id="{A1F3CE38-14FD-8424-6C7D-1044EF8EEBA4}"/>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0" name="直线箭头连接符 1739">
              <a:extLst>
                <a:ext uri="{FF2B5EF4-FFF2-40B4-BE49-F238E27FC236}">
                  <a16:creationId xmlns:a16="http://schemas.microsoft.com/office/drawing/2014/main" id="{D911BDF6-EB93-891B-DCB0-676283C41BD5}"/>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1" name="直线箭头连接符 1740">
              <a:extLst>
                <a:ext uri="{FF2B5EF4-FFF2-40B4-BE49-F238E27FC236}">
                  <a16:creationId xmlns:a16="http://schemas.microsoft.com/office/drawing/2014/main" id="{84E18C8D-387D-DBD2-305C-8E4D4FC240AF}"/>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2" name="直线箭头连接符 1741">
              <a:extLst>
                <a:ext uri="{FF2B5EF4-FFF2-40B4-BE49-F238E27FC236}">
                  <a16:creationId xmlns:a16="http://schemas.microsoft.com/office/drawing/2014/main" id="{9247E78F-36C0-D209-BFFE-51993C8ADE4F}"/>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3" name="直线箭头连接符 1742">
              <a:extLst>
                <a:ext uri="{FF2B5EF4-FFF2-40B4-BE49-F238E27FC236}">
                  <a16:creationId xmlns:a16="http://schemas.microsoft.com/office/drawing/2014/main" id="{C24416B7-0B57-0B98-EC95-AA32DDEC94CD}"/>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4" name="直线箭头连接符 1743">
              <a:extLst>
                <a:ext uri="{FF2B5EF4-FFF2-40B4-BE49-F238E27FC236}">
                  <a16:creationId xmlns:a16="http://schemas.microsoft.com/office/drawing/2014/main" id="{A7F54EDD-F1EF-CDE7-6BCF-90ADA9DDE1DC}"/>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5" name="直线箭头连接符 1744">
              <a:extLst>
                <a:ext uri="{FF2B5EF4-FFF2-40B4-BE49-F238E27FC236}">
                  <a16:creationId xmlns:a16="http://schemas.microsoft.com/office/drawing/2014/main" id="{DB771DEB-A429-7FB8-BFBC-3A22F898E3CB}"/>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6" name="直线箭头连接符 1745">
              <a:extLst>
                <a:ext uri="{FF2B5EF4-FFF2-40B4-BE49-F238E27FC236}">
                  <a16:creationId xmlns:a16="http://schemas.microsoft.com/office/drawing/2014/main" id="{FA6E06FF-9F63-7899-7818-011F6A2FD5A5}"/>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7" name="直线箭头连接符 1746">
              <a:extLst>
                <a:ext uri="{FF2B5EF4-FFF2-40B4-BE49-F238E27FC236}">
                  <a16:creationId xmlns:a16="http://schemas.microsoft.com/office/drawing/2014/main" id="{663F0E6C-3E82-EA0E-6899-E7DE3A05C932}"/>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8" name="直线箭头连接符 1747">
              <a:extLst>
                <a:ext uri="{FF2B5EF4-FFF2-40B4-BE49-F238E27FC236}">
                  <a16:creationId xmlns:a16="http://schemas.microsoft.com/office/drawing/2014/main" id="{A240FE72-56D3-258B-9F88-12F51C21B32E}"/>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9" name="直线箭头连接符 1748">
              <a:extLst>
                <a:ext uri="{FF2B5EF4-FFF2-40B4-BE49-F238E27FC236}">
                  <a16:creationId xmlns:a16="http://schemas.microsoft.com/office/drawing/2014/main" id="{9DE0E31B-9E1F-F192-0F01-79D73A301D4B}"/>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0" name="直线箭头连接符 1749">
              <a:extLst>
                <a:ext uri="{FF2B5EF4-FFF2-40B4-BE49-F238E27FC236}">
                  <a16:creationId xmlns:a16="http://schemas.microsoft.com/office/drawing/2014/main" id="{D6DC8B47-6AB2-DD3C-72E1-BE3F19B144F2}"/>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1" name="直线箭头连接符 1750">
              <a:extLst>
                <a:ext uri="{FF2B5EF4-FFF2-40B4-BE49-F238E27FC236}">
                  <a16:creationId xmlns:a16="http://schemas.microsoft.com/office/drawing/2014/main" id="{287700B5-D570-7A7E-B66B-E1C7F65D05CA}"/>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2" name="直线箭头连接符 1751">
              <a:extLst>
                <a:ext uri="{FF2B5EF4-FFF2-40B4-BE49-F238E27FC236}">
                  <a16:creationId xmlns:a16="http://schemas.microsoft.com/office/drawing/2014/main" id="{995196A4-B84D-E0FC-2F90-354A3E9770D1}"/>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3" name="直线箭头连接符 1752">
              <a:extLst>
                <a:ext uri="{FF2B5EF4-FFF2-40B4-BE49-F238E27FC236}">
                  <a16:creationId xmlns:a16="http://schemas.microsoft.com/office/drawing/2014/main" id="{9A453B53-2BAF-FB76-CA60-79435982647F}"/>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4" name="直线箭头连接符 1753">
              <a:extLst>
                <a:ext uri="{FF2B5EF4-FFF2-40B4-BE49-F238E27FC236}">
                  <a16:creationId xmlns:a16="http://schemas.microsoft.com/office/drawing/2014/main" id="{5185F313-AC5E-0EB5-57EE-C3F0D57F2D2E}"/>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5" name="直线箭头连接符 1754">
              <a:extLst>
                <a:ext uri="{FF2B5EF4-FFF2-40B4-BE49-F238E27FC236}">
                  <a16:creationId xmlns:a16="http://schemas.microsoft.com/office/drawing/2014/main" id="{67618144-850A-7C3A-1A18-4713846A5C35}"/>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6" name="直线箭头连接符 1755">
              <a:extLst>
                <a:ext uri="{FF2B5EF4-FFF2-40B4-BE49-F238E27FC236}">
                  <a16:creationId xmlns:a16="http://schemas.microsoft.com/office/drawing/2014/main" id="{6AEEBDCE-A639-4A33-3B76-8AA7E18A4355}"/>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7" name="直线箭头连接符 1756">
              <a:extLst>
                <a:ext uri="{FF2B5EF4-FFF2-40B4-BE49-F238E27FC236}">
                  <a16:creationId xmlns:a16="http://schemas.microsoft.com/office/drawing/2014/main" id="{8C35CBB5-491E-860E-CA7B-E9702AFDE9E4}"/>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8" name="直线箭头连接符 1757">
              <a:extLst>
                <a:ext uri="{FF2B5EF4-FFF2-40B4-BE49-F238E27FC236}">
                  <a16:creationId xmlns:a16="http://schemas.microsoft.com/office/drawing/2014/main" id="{E624A8A9-5D4E-8810-36C0-D58A179E41B8}"/>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9" name="直线箭头连接符 1758">
              <a:extLst>
                <a:ext uri="{FF2B5EF4-FFF2-40B4-BE49-F238E27FC236}">
                  <a16:creationId xmlns:a16="http://schemas.microsoft.com/office/drawing/2014/main" id="{15FC4198-FFF5-F666-7EAE-CCB66CA6B651}"/>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0" name="直线箭头连接符 1759">
              <a:extLst>
                <a:ext uri="{FF2B5EF4-FFF2-40B4-BE49-F238E27FC236}">
                  <a16:creationId xmlns:a16="http://schemas.microsoft.com/office/drawing/2014/main" id="{620B9DB9-1033-EAC8-A630-328631BE706E}"/>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1" name="直线箭头连接符 1760">
              <a:extLst>
                <a:ext uri="{FF2B5EF4-FFF2-40B4-BE49-F238E27FC236}">
                  <a16:creationId xmlns:a16="http://schemas.microsoft.com/office/drawing/2014/main" id="{708E1766-31A2-2E41-ADCB-767BD6298BFC}"/>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2" name="直线箭头连接符 1761">
              <a:extLst>
                <a:ext uri="{FF2B5EF4-FFF2-40B4-BE49-F238E27FC236}">
                  <a16:creationId xmlns:a16="http://schemas.microsoft.com/office/drawing/2014/main" id="{49B53871-AABE-5ECF-BD7A-44120A64B809}"/>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3" name="直线箭头连接符 1762">
              <a:extLst>
                <a:ext uri="{FF2B5EF4-FFF2-40B4-BE49-F238E27FC236}">
                  <a16:creationId xmlns:a16="http://schemas.microsoft.com/office/drawing/2014/main" id="{D0270198-7650-CEE5-2002-6354FFDE8415}"/>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4" name="直线箭头连接符 1763">
              <a:extLst>
                <a:ext uri="{FF2B5EF4-FFF2-40B4-BE49-F238E27FC236}">
                  <a16:creationId xmlns:a16="http://schemas.microsoft.com/office/drawing/2014/main" id="{14842C77-7AF5-F104-00A2-A792F4ECC1E8}"/>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5" name="任意形状 1764">
              <a:extLst>
                <a:ext uri="{FF2B5EF4-FFF2-40B4-BE49-F238E27FC236}">
                  <a16:creationId xmlns:a16="http://schemas.microsoft.com/office/drawing/2014/main" id="{6A7787EC-B9DA-2BCA-5FF2-E38DE5580ACC}"/>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6" name="任意形状 1765">
              <a:extLst>
                <a:ext uri="{FF2B5EF4-FFF2-40B4-BE49-F238E27FC236}">
                  <a16:creationId xmlns:a16="http://schemas.microsoft.com/office/drawing/2014/main" id="{890A999C-92FD-DBA1-4F84-C887939B0ABC}"/>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7" name="任意形状 1766">
              <a:extLst>
                <a:ext uri="{FF2B5EF4-FFF2-40B4-BE49-F238E27FC236}">
                  <a16:creationId xmlns:a16="http://schemas.microsoft.com/office/drawing/2014/main" id="{7A406AA8-7A1A-A319-5F93-CCA013A6942A}"/>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8" name="任意形状 1767">
              <a:extLst>
                <a:ext uri="{FF2B5EF4-FFF2-40B4-BE49-F238E27FC236}">
                  <a16:creationId xmlns:a16="http://schemas.microsoft.com/office/drawing/2014/main" id="{D2E9402A-454D-4BFE-D7EE-B9869A434A37}"/>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9" name="任意形状 1768">
              <a:extLst>
                <a:ext uri="{FF2B5EF4-FFF2-40B4-BE49-F238E27FC236}">
                  <a16:creationId xmlns:a16="http://schemas.microsoft.com/office/drawing/2014/main" id="{C8771C77-F1C6-19AF-766B-DCDDE99299A3}"/>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0" name="任意形状 1769">
              <a:extLst>
                <a:ext uri="{FF2B5EF4-FFF2-40B4-BE49-F238E27FC236}">
                  <a16:creationId xmlns:a16="http://schemas.microsoft.com/office/drawing/2014/main" id="{960AAAB8-6CA5-5589-19EE-4A0A121C0DAE}"/>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1" name="任意形状 1770">
              <a:extLst>
                <a:ext uri="{FF2B5EF4-FFF2-40B4-BE49-F238E27FC236}">
                  <a16:creationId xmlns:a16="http://schemas.microsoft.com/office/drawing/2014/main" id="{68396614-905F-4CA8-00F1-5A499A71A2C8}"/>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2" name="任意形状 1771">
              <a:extLst>
                <a:ext uri="{FF2B5EF4-FFF2-40B4-BE49-F238E27FC236}">
                  <a16:creationId xmlns:a16="http://schemas.microsoft.com/office/drawing/2014/main" id="{B4D01C16-D0F3-07E1-128B-D814E6B41FCB}"/>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3" name="任意形状 1772">
              <a:extLst>
                <a:ext uri="{FF2B5EF4-FFF2-40B4-BE49-F238E27FC236}">
                  <a16:creationId xmlns:a16="http://schemas.microsoft.com/office/drawing/2014/main" id="{B529B467-44A0-A572-D81A-05F81DB7A1EF}"/>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4" name="任意形状 1773">
              <a:extLst>
                <a:ext uri="{FF2B5EF4-FFF2-40B4-BE49-F238E27FC236}">
                  <a16:creationId xmlns:a16="http://schemas.microsoft.com/office/drawing/2014/main" id="{1EEDB0D7-CB4C-70EC-6065-15D9D3B38CD5}"/>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5" name="任意形状 1774">
              <a:extLst>
                <a:ext uri="{FF2B5EF4-FFF2-40B4-BE49-F238E27FC236}">
                  <a16:creationId xmlns:a16="http://schemas.microsoft.com/office/drawing/2014/main" id="{CC302ACB-DB77-1A42-55A4-D7FB738CED26}"/>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6" name="任意形状 1775">
              <a:extLst>
                <a:ext uri="{FF2B5EF4-FFF2-40B4-BE49-F238E27FC236}">
                  <a16:creationId xmlns:a16="http://schemas.microsoft.com/office/drawing/2014/main" id="{4BF56D35-FE80-855F-419C-2F0803A26E09}"/>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7" name="任意形状 1776">
              <a:extLst>
                <a:ext uri="{FF2B5EF4-FFF2-40B4-BE49-F238E27FC236}">
                  <a16:creationId xmlns:a16="http://schemas.microsoft.com/office/drawing/2014/main" id="{24CAA35E-DD27-CD0B-F049-6B2DA160B408}"/>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8" name="任意形状 1777">
              <a:extLst>
                <a:ext uri="{FF2B5EF4-FFF2-40B4-BE49-F238E27FC236}">
                  <a16:creationId xmlns:a16="http://schemas.microsoft.com/office/drawing/2014/main" id="{78799BD1-11E0-6D30-3F47-E59606A25416}"/>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9" name="任意形状 1778">
              <a:extLst>
                <a:ext uri="{FF2B5EF4-FFF2-40B4-BE49-F238E27FC236}">
                  <a16:creationId xmlns:a16="http://schemas.microsoft.com/office/drawing/2014/main" id="{55C832CD-B8DB-0CCA-8635-C58910960D6F}"/>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0" name="任意形状 1779">
              <a:extLst>
                <a:ext uri="{FF2B5EF4-FFF2-40B4-BE49-F238E27FC236}">
                  <a16:creationId xmlns:a16="http://schemas.microsoft.com/office/drawing/2014/main" id="{1E46FCD6-F98D-7A3B-BB18-B7411080DDEB}"/>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1" name="任意形状 1780">
              <a:extLst>
                <a:ext uri="{FF2B5EF4-FFF2-40B4-BE49-F238E27FC236}">
                  <a16:creationId xmlns:a16="http://schemas.microsoft.com/office/drawing/2014/main" id="{8A6521D7-FD2F-D8F0-010F-2DAA09269951}"/>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2" name="任意形状 1781">
              <a:extLst>
                <a:ext uri="{FF2B5EF4-FFF2-40B4-BE49-F238E27FC236}">
                  <a16:creationId xmlns:a16="http://schemas.microsoft.com/office/drawing/2014/main" id="{7E0CBDFB-4992-E83C-E330-23D92E89A319}"/>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3" name="任意形状 1782">
              <a:extLst>
                <a:ext uri="{FF2B5EF4-FFF2-40B4-BE49-F238E27FC236}">
                  <a16:creationId xmlns:a16="http://schemas.microsoft.com/office/drawing/2014/main" id="{1F6B75F7-98B1-2050-6C77-1EF8569476F4}"/>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84" name="直线箭头连接符 1783">
              <a:extLst>
                <a:ext uri="{FF2B5EF4-FFF2-40B4-BE49-F238E27FC236}">
                  <a16:creationId xmlns:a16="http://schemas.microsoft.com/office/drawing/2014/main" id="{37C9A4AE-7D82-0413-4344-77F5E4FAA8AB}"/>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5" name="直线箭头连接符 1784">
              <a:extLst>
                <a:ext uri="{FF2B5EF4-FFF2-40B4-BE49-F238E27FC236}">
                  <a16:creationId xmlns:a16="http://schemas.microsoft.com/office/drawing/2014/main" id="{A66EE758-58DF-5B0A-40EA-BA060B86989C}"/>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6" name="直线箭头连接符 1785">
              <a:extLst>
                <a:ext uri="{FF2B5EF4-FFF2-40B4-BE49-F238E27FC236}">
                  <a16:creationId xmlns:a16="http://schemas.microsoft.com/office/drawing/2014/main" id="{9F6F3D70-41DE-429A-1ADA-20D6682F5C2B}"/>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7" name="直线箭头连接符 1786">
              <a:extLst>
                <a:ext uri="{FF2B5EF4-FFF2-40B4-BE49-F238E27FC236}">
                  <a16:creationId xmlns:a16="http://schemas.microsoft.com/office/drawing/2014/main" id="{ABBD5FE7-2C43-BC51-D9C0-FBC91CCEFC97}"/>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8" name="直线箭头连接符 1787">
              <a:extLst>
                <a:ext uri="{FF2B5EF4-FFF2-40B4-BE49-F238E27FC236}">
                  <a16:creationId xmlns:a16="http://schemas.microsoft.com/office/drawing/2014/main" id="{8C5D6D37-942D-31F2-90ED-B7ABD2F33936}"/>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9" name="直线箭头连接符 1788">
              <a:extLst>
                <a:ext uri="{FF2B5EF4-FFF2-40B4-BE49-F238E27FC236}">
                  <a16:creationId xmlns:a16="http://schemas.microsoft.com/office/drawing/2014/main" id="{E3B1D275-5B04-878D-15E5-670708B13A1C}"/>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0" name="直线箭头连接符 1789">
              <a:extLst>
                <a:ext uri="{FF2B5EF4-FFF2-40B4-BE49-F238E27FC236}">
                  <a16:creationId xmlns:a16="http://schemas.microsoft.com/office/drawing/2014/main" id="{A2CDB89B-D226-4669-1F83-65CD6FFC305F}"/>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1" name="直线箭头连接符 1790">
              <a:extLst>
                <a:ext uri="{FF2B5EF4-FFF2-40B4-BE49-F238E27FC236}">
                  <a16:creationId xmlns:a16="http://schemas.microsoft.com/office/drawing/2014/main" id="{EDC97917-0F2F-85CF-0060-706B99E7B14C}"/>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2" name="直线箭头连接符 1791">
              <a:extLst>
                <a:ext uri="{FF2B5EF4-FFF2-40B4-BE49-F238E27FC236}">
                  <a16:creationId xmlns:a16="http://schemas.microsoft.com/office/drawing/2014/main" id="{4F719156-B445-33D9-E47C-CDE155AACF04}"/>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3" name="直线箭头连接符 1792">
              <a:extLst>
                <a:ext uri="{FF2B5EF4-FFF2-40B4-BE49-F238E27FC236}">
                  <a16:creationId xmlns:a16="http://schemas.microsoft.com/office/drawing/2014/main" id="{87DEA1B4-0B90-CF60-E8B5-C68607764B37}"/>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4" name="直线箭头连接符 1793">
              <a:extLst>
                <a:ext uri="{FF2B5EF4-FFF2-40B4-BE49-F238E27FC236}">
                  <a16:creationId xmlns:a16="http://schemas.microsoft.com/office/drawing/2014/main" id="{6AA3EF0A-E4FF-695A-BF13-9634D43BAF33}"/>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5" name="直线箭头连接符 1794">
              <a:extLst>
                <a:ext uri="{FF2B5EF4-FFF2-40B4-BE49-F238E27FC236}">
                  <a16:creationId xmlns:a16="http://schemas.microsoft.com/office/drawing/2014/main" id="{DD7EE556-6BDD-BE6D-DFB1-AA7A6DDD688E}"/>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6" name="直线箭头连接符 1795">
              <a:extLst>
                <a:ext uri="{FF2B5EF4-FFF2-40B4-BE49-F238E27FC236}">
                  <a16:creationId xmlns:a16="http://schemas.microsoft.com/office/drawing/2014/main" id="{F39377AA-D1A3-E44C-989A-C52D7C6D9070}"/>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7" name="直线箭头连接符 1796">
              <a:extLst>
                <a:ext uri="{FF2B5EF4-FFF2-40B4-BE49-F238E27FC236}">
                  <a16:creationId xmlns:a16="http://schemas.microsoft.com/office/drawing/2014/main" id="{66FAFCF2-D5A8-DE9A-765E-B5F261AC0A82}"/>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8" name="直线箭头连接符 1797">
              <a:extLst>
                <a:ext uri="{FF2B5EF4-FFF2-40B4-BE49-F238E27FC236}">
                  <a16:creationId xmlns:a16="http://schemas.microsoft.com/office/drawing/2014/main" id="{ACE1415F-5BB3-1619-B005-7E5BF5F8F2AE}"/>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99" name="直线箭头连接符 1798">
              <a:extLst>
                <a:ext uri="{FF2B5EF4-FFF2-40B4-BE49-F238E27FC236}">
                  <a16:creationId xmlns:a16="http://schemas.microsoft.com/office/drawing/2014/main" id="{8BB08CD0-0C6E-6D56-9444-A69A0D82B7A7}"/>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0" name="直线箭头连接符 1799">
              <a:extLst>
                <a:ext uri="{FF2B5EF4-FFF2-40B4-BE49-F238E27FC236}">
                  <a16:creationId xmlns:a16="http://schemas.microsoft.com/office/drawing/2014/main" id="{99718D56-4D6E-D0F9-0B41-C96BDC2F83C4}"/>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1" name="直线箭头连接符 1800">
              <a:extLst>
                <a:ext uri="{FF2B5EF4-FFF2-40B4-BE49-F238E27FC236}">
                  <a16:creationId xmlns:a16="http://schemas.microsoft.com/office/drawing/2014/main" id="{7DA3C688-22CA-F241-2067-B00DD1A0C88B}"/>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2" name="直线箭头连接符 1801">
              <a:extLst>
                <a:ext uri="{FF2B5EF4-FFF2-40B4-BE49-F238E27FC236}">
                  <a16:creationId xmlns:a16="http://schemas.microsoft.com/office/drawing/2014/main" id="{1E7D8BCB-5A4D-7454-1D26-B916DCE7EF73}"/>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3" name="直线箭头连接符 1802">
              <a:extLst>
                <a:ext uri="{FF2B5EF4-FFF2-40B4-BE49-F238E27FC236}">
                  <a16:creationId xmlns:a16="http://schemas.microsoft.com/office/drawing/2014/main" id="{3231285D-57F5-5353-D6DB-5F970FB1C318}"/>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4" name="直线箭头连接符 1803">
              <a:extLst>
                <a:ext uri="{FF2B5EF4-FFF2-40B4-BE49-F238E27FC236}">
                  <a16:creationId xmlns:a16="http://schemas.microsoft.com/office/drawing/2014/main" id="{152CE9EA-EAFB-0651-D1EC-0F82066DACFF}"/>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5" name="直线箭头连接符 1804">
              <a:extLst>
                <a:ext uri="{FF2B5EF4-FFF2-40B4-BE49-F238E27FC236}">
                  <a16:creationId xmlns:a16="http://schemas.microsoft.com/office/drawing/2014/main" id="{E7C4FBD9-298A-25B0-0EAB-B8BC712F45C9}"/>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6" name="直线箭头连接符 1805">
              <a:extLst>
                <a:ext uri="{FF2B5EF4-FFF2-40B4-BE49-F238E27FC236}">
                  <a16:creationId xmlns:a16="http://schemas.microsoft.com/office/drawing/2014/main" id="{B704EAD8-A1B7-08C2-5D02-2978E6FB1F5B}"/>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7" name="直线箭头连接符 1806">
              <a:extLst>
                <a:ext uri="{FF2B5EF4-FFF2-40B4-BE49-F238E27FC236}">
                  <a16:creationId xmlns:a16="http://schemas.microsoft.com/office/drawing/2014/main" id="{D4945905-D6F9-DCB8-3F0C-31EED6BC0F4E}"/>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8" name="直线箭头连接符 1807">
              <a:extLst>
                <a:ext uri="{FF2B5EF4-FFF2-40B4-BE49-F238E27FC236}">
                  <a16:creationId xmlns:a16="http://schemas.microsoft.com/office/drawing/2014/main" id="{2FD2AB67-5AE5-029E-920B-22ADED49919B}"/>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9" name="直线箭头连接符 1808">
              <a:extLst>
                <a:ext uri="{FF2B5EF4-FFF2-40B4-BE49-F238E27FC236}">
                  <a16:creationId xmlns:a16="http://schemas.microsoft.com/office/drawing/2014/main" id="{0557BCA8-3581-C575-88F8-6E2E0D74CBA9}"/>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0" name="直线箭头连接符 1809">
              <a:extLst>
                <a:ext uri="{FF2B5EF4-FFF2-40B4-BE49-F238E27FC236}">
                  <a16:creationId xmlns:a16="http://schemas.microsoft.com/office/drawing/2014/main" id="{B8D76742-41EB-82E8-0796-C5EC69840C87}"/>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1" name="直线箭头连接符 1810">
              <a:extLst>
                <a:ext uri="{FF2B5EF4-FFF2-40B4-BE49-F238E27FC236}">
                  <a16:creationId xmlns:a16="http://schemas.microsoft.com/office/drawing/2014/main" id="{21B3FFEA-E234-3431-1ACD-8B2A6F1D4499}"/>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2" name="直线箭头连接符 1811">
              <a:extLst>
                <a:ext uri="{FF2B5EF4-FFF2-40B4-BE49-F238E27FC236}">
                  <a16:creationId xmlns:a16="http://schemas.microsoft.com/office/drawing/2014/main" id="{EBD3641D-1ABD-072B-6ECA-9542CD18E879}"/>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3" name="直线箭头连接符 1812">
              <a:extLst>
                <a:ext uri="{FF2B5EF4-FFF2-40B4-BE49-F238E27FC236}">
                  <a16:creationId xmlns:a16="http://schemas.microsoft.com/office/drawing/2014/main" id="{31F31EBD-8001-91C7-597D-18A3A4F7E46E}"/>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4" name="直线箭头连接符 1813">
              <a:extLst>
                <a:ext uri="{FF2B5EF4-FFF2-40B4-BE49-F238E27FC236}">
                  <a16:creationId xmlns:a16="http://schemas.microsoft.com/office/drawing/2014/main" id="{CB0D1BA1-BD9C-4D26-648B-C4D86D9D2F4B}"/>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5" name="直线箭头连接符 1814">
              <a:extLst>
                <a:ext uri="{FF2B5EF4-FFF2-40B4-BE49-F238E27FC236}">
                  <a16:creationId xmlns:a16="http://schemas.microsoft.com/office/drawing/2014/main" id="{B6CEE1C2-B1B5-EFF5-7C09-CDD9C70CF179}"/>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6" name="直线箭头连接符 1815">
              <a:extLst>
                <a:ext uri="{FF2B5EF4-FFF2-40B4-BE49-F238E27FC236}">
                  <a16:creationId xmlns:a16="http://schemas.microsoft.com/office/drawing/2014/main" id="{F9D12D44-A3DD-43A7-D392-D3E38C5C1029}"/>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17" name="任意形状 1816">
              <a:extLst>
                <a:ext uri="{FF2B5EF4-FFF2-40B4-BE49-F238E27FC236}">
                  <a16:creationId xmlns:a16="http://schemas.microsoft.com/office/drawing/2014/main" id="{8F8EBAA1-D9B4-4FFF-2E96-0E578A89801F}"/>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8" name="任意形状 1817">
              <a:extLst>
                <a:ext uri="{FF2B5EF4-FFF2-40B4-BE49-F238E27FC236}">
                  <a16:creationId xmlns:a16="http://schemas.microsoft.com/office/drawing/2014/main" id="{CAB8280B-E415-7CDD-DED3-C39C2257C305}"/>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9" name="任意形状 1818">
              <a:extLst>
                <a:ext uri="{FF2B5EF4-FFF2-40B4-BE49-F238E27FC236}">
                  <a16:creationId xmlns:a16="http://schemas.microsoft.com/office/drawing/2014/main" id="{05EDB268-EF75-A549-6DF7-3BCD196F8515}"/>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0" name="任意形状 1819">
              <a:extLst>
                <a:ext uri="{FF2B5EF4-FFF2-40B4-BE49-F238E27FC236}">
                  <a16:creationId xmlns:a16="http://schemas.microsoft.com/office/drawing/2014/main" id="{F7CD62E4-6146-8486-9303-7CC210E28857}"/>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1" name="任意形状 1820">
              <a:extLst>
                <a:ext uri="{FF2B5EF4-FFF2-40B4-BE49-F238E27FC236}">
                  <a16:creationId xmlns:a16="http://schemas.microsoft.com/office/drawing/2014/main" id="{02C64E7A-F54D-AAF8-B355-5E87518A3032}"/>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2" name="任意形状 1821">
              <a:extLst>
                <a:ext uri="{FF2B5EF4-FFF2-40B4-BE49-F238E27FC236}">
                  <a16:creationId xmlns:a16="http://schemas.microsoft.com/office/drawing/2014/main" id="{7D9271DD-6D14-1E44-B905-96A9F10B6163}"/>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3" name="任意形状 1822">
              <a:extLst>
                <a:ext uri="{FF2B5EF4-FFF2-40B4-BE49-F238E27FC236}">
                  <a16:creationId xmlns:a16="http://schemas.microsoft.com/office/drawing/2014/main" id="{4DE5A198-470D-C693-9D33-DA7B322E8F63}"/>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4" name="任意形状 1823">
              <a:extLst>
                <a:ext uri="{FF2B5EF4-FFF2-40B4-BE49-F238E27FC236}">
                  <a16:creationId xmlns:a16="http://schemas.microsoft.com/office/drawing/2014/main" id="{EF81FB05-6417-EFFF-44DF-A6CB55218E65}"/>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5" name="任意形状 1824">
              <a:extLst>
                <a:ext uri="{FF2B5EF4-FFF2-40B4-BE49-F238E27FC236}">
                  <a16:creationId xmlns:a16="http://schemas.microsoft.com/office/drawing/2014/main" id="{B5D71184-E389-3EB4-5B73-2772A12BDE7F}"/>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6" name="任意形状 1825">
              <a:extLst>
                <a:ext uri="{FF2B5EF4-FFF2-40B4-BE49-F238E27FC236}">
                  <a16:creationId xmlns:a16="http://schemas.microsoft.com/office/drawing/2014/main" id="{9BC859DC-154F-2BFD-2C30-8A2AAB7017D5}"/>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7" name="任意形状 1826">
              <a:extLst>
                <a:ext uri="{FF2B5EF4-FFF2-40B4-BE49-F238E27FC236}">
                  <a16:creationId xmlns:a16="http://schemas.microsoft.com/office/drawing/2014/main" id="{E6FFA4F8-5B81-F65B-F896-F60B6E0CA878}"/>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8" name="任意形状 1827">
              <a:extLst>
                <a:ext uri="{FF2B5EF4-FFF2-40B4-BE49-F238E27FC236}">
                  <a16:creationId xmlns:a16="http://schemas.microsoft.com/office/drawing/2014/main" id="{7F56FC4D-BFB7-B14D-5FEA-F9FBC68C5E55}"/>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9" name="椭圆 1828">
              <a:extLst>
                <a:ext uri="{FF2B5EF4-FFF2-40B4-BE49-F238E27FC236}">
                  <a16:creationId xmlns:a16="http://schemas.microsoft.com/office/drawing/2014/main" id="{EF759595-D855-417E-BB44-447CB4BD27D9}"/>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0" name="椭圆 1829">
              <a:extLst>
                <a:ext uri="{FF2B5EF4-FFF2-40B4-BE49-F238E27FC236}">
                  <a16:creationId xmlns:a16="http://schemas.microsoft.com/office/drawing/2014/main" id="{146F80CF-BD12-1A8C-AD55-4A9AA01A10F1}"/>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1" name="椭圆 1830">
              <a:extLst>
                <a:ext uri="{FF2B5EF4-FFF2-40B4-BE49-F238E27FC236}">
                  <a16:creationId xmlns:a16="http://schemas.microsoft.com/office/drawing/2014/main" id="{0203E19E-0CCA-ABBE-9658-89F50ECB2A27}"/>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2" name="椭圆 1831">
              <a:extLst>
                <a:ext uri="{FF2B5EF4-FFF2-40B4-BE49-F238E27FC236}">
                  <a16:creationId xmlns:a16="http://schemas.microsoft.com/office/drawing/2014/main" id="{E863A509-F7DA-891D-35C8-30796E5CB877}"/>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3" name="椭圆 1832">
              <a:extLst>
                <a:ext uri="{FF2B5EF4-FFF2-40B4-BE49-F238E27FC236}">
                  <a16:creationId xmlns:a16="http://schemas.microsoft.com/office/drawing/2014/main" id="{6CBF15B5-B122-5AD5-A63F-9EC185405B67}"/>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4" name="椭圆 1833">
              <a:extLst>
                <a:ext uri="{FF2B5EF4-FFF2-40B4-BE49-F238E27FC236}">
                  <a16:creationId xmlns:a16="http://schemas.microsoft.com/office/drawing/2014/main" id="{1BBB79B5-549E-9FF3-5D05-5F72282FB5AC}"/>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5" name="椭圆 1834">
              <a:extLst>
                <a:ext uri="{FF2B5EF4-FFF2-40B4-BE49-F238E27FC236}">
                  <a16:creationId xmlns:a16="http://schemas.microsoft.com/office/drawing/2014/main" id="{93F56F00-90C9-85B0-8D4E-712A24651D35}"/>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6" name="椭圆 1835">
              <a:extLst>
                <a:ext uri="{FF2B5EF4-FFF2-40B4-BE49-F238E27FC236}">
                  <a16:creationId xmlns:a16="http://schemas.microsoft.com/office/drawing/2014/main" id="{08D6FCEF-7FD8-883B-5C76-D0906B3C786D}"/>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7" name="椭圆 1836">
              <a:extLst>
                <a:ext uri="{FF2B5EF4-FFF2-40B4-BE49-F238E27FC236}">
                  <a16:creationId xmlns:a16="http://schemas.microsoft.com/office/drawing/2014/main" id="{1016FDE4-E816-1435-21F4-7963FB2FD66B}"/>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8" name="椭圆 1837">
              <a:extLst>
                <a:ext uri="{FF2B5EF4-FFF2-40B4-BE49-F238E27FC236}">
                  <a16:creationId xmlns:a16="http://schemas.microsoft.com/office/drawing/2014/main" id="{DC7C1187-8802-88BC-FEBC-3A039FDDAFD5}"/>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9" name="椭圆 1838">
              <a:extLst>
                <a:ext uri="{FF2B5EF4-FFF2-40B4-BE49-F238E27FC236}">
                  <a16:creationId xmlns:a16="http://schemas.microsoft.com/office/drawing/2014/main" id="{C79DE66E-5E4B-3D9A-9792-74E537B3145B}"/>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0" name="椭圆 1839">
              <a:extLst>
                <a:ext uri="{FF2B5EF4-FFF2-40B4-BE49-F238E27FC236}">
                  <a16:creationId xmlns:a16="http://schemas.microsoft.com/office/drawing/2014/main" id="{F9E6A04C-1CC9-B12D-037C-8DF9C6EDDC5D}"/>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41" name="圆角矩形 1840">
            <a:extLst>
              <a:ext uri="{FF2B5EF4-FFF2-40B4-BE49-F238E27FC236}">
                <a16:creationId xmlns:a16="http://schemas.microsoft.com/office/drawing/2014/main" id="{8B6F38E5-5F24-074F-D96F-62972BA366FE}"/>
              </a:ext>
            </a:extLst>
          </p:cNvPr>
          <p:cNvSpPr/>
          <p:nvPr/>
        </p:nvSpPr>
        <p:spPr>
          <a:xfrm>
            <a:off x="8524696" y="1632419"/>
            <a:ext cx="594198" cy="571298"/>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42" name="直线箭头连接符 1841">
            <a:extLst>
              <a:ext uri="{FF2B5EF4-FFF2-40B4-BE49-F238E27FC236}">
                <a16:creationId xmlns:a16="http://schemas.microsoft.com/office/drawing/2014/main" id="{183FBF45-5184-D3EA-E505-640E7CDB76DE}"/>
              </a:ext>
            </a:extLst>
          </p:cNvPr>
          <p:cNvCxnSpPr/>
          <p:nvPr/>
        </p:nvCxnSpPr>
        <p:spPr>
          <a:xfrm flipH="1" flipV="1">
            <a:off x="5803994" y="217149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3" name="直线箭头连接符 1842">
            <a:extLst>
              <a:ext uri="{FF2B5EF4-FFF2-40B4-BE49-F238E27FC236}">
                <a16:creationId xmlns:a16="http://schemas.microsoft.com/office/drawing/2014/main" id="{2DC27170-A067-42AF-E414-56DEF4012E7E}"/>
              </a:ext>
            </a:extLst>
          </p:cNvPr>
          <p:cNvCxnSpPr/>
          <p:nvPr/>
        </p:nvCxnSpPr>
        <p:spPr>
          <a:xfrm>
            <a:off x="9134722" y="191298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4" name="直线箭头连接符 1843">
            <a:extLst>
              <a:ext uri="{FF2B5EF4-FFF2-40B4-BE49-F238E27FC236}">
                <a16:creationId xmlns:a16="http://schemas.microsoft.com/office/drawing/2014/main" id="{996B9C72-4E8B-B272-D12E-2043D9D70A4D}"/>
              </a:ext>
            </a:extLst>
          </p:cNvPr>
          <p:cNvCxnSpPr/>
          <p:nvPr/>
        </p:nvCxnSpPr>
        <p:spPr>
          <a:xfrm>
            <a:off x="8222451" y="1912981"/>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5" name="直线箭头连接符 1844">
            <a:extLst>
              <a:ext uri="{FF2B5EF4-FFF2-40B4-BE49-F238E27FC236}">
                <a16:creationId xmlns:a16="http://schemas.microsoft.com/office/drawing/2014/main" id="{7C1E83AE-C368-FE91-9B69-35B6C8AE148D}"/>
              </a:ext>
            </a:extLst>
          </p:cNvPr>
          <p:cNvCxnSpPr/>
          <p:nvPr/>
        </p:nvCxnSpPr>
        <p:spPr>
          <a:xfrm>
            <a:off x="7315631" y="1922703"/>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46" name="文本框 1845">
            <a:extLst>
              <a:ext uri="{FF2B5EF4-FFF2-40B4-BE49-F238E27FC236}">
                <a16:creationId xmlns:a16="http://schemas.microsoft.com/office/drawing/2014/main" id="{1A3F33CC-C918-AE2A-2A49-65E669DEF6DA}"/>
              </a:ext>
            </a:extLst>
          </p:cNvPr>
          <p:cNvSpPr txBox="1"/>
          <p:nvPr/>
        </p:nvSpPr>
        <p:spPr>
          <a:xfrm>
            <a:off x="7399261" y="2829289"/>
            <a:ext cx="1004788"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847" name="文本框 1846">
            <a:extLst>
              <a:ext uri="{FF2B5EF4-FFF2-40B4-BE49-F238E27FC236}">
                <a16:creationId xmlns:a16="http://schemas.microsoft.com/office/drawing/2014/main" id="{03CB5B20-CC2E-7A8E-F480-E3D7394FA939}"/>
              </a:ext>
            </a:extLst>
          </p:cNvPr>
          <p:cNvSpPr txBox="1"/>
          <p:nvPr/>
        </p:nvSpPr>
        <p:spPr>
          <a:xfrm>
            <a:off x="8321371" y="2817556"/>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848" name="文本框 1847">
            <a:extLst>
              <a:ext uri="{FF2B5EF4-FFF2-40B4-BE49-F238E27FC236}">
                <a16:creationId xmlns:a16="http://schemas.microsoft.com/office/drawing/2014/main" id="{E650A661-8B4A-19B6-A245-B507FF71FEBC}"/>
              </a:ext>
            </a:extLst>
          </p:cNvPr>
          <p:cNvSpPr txBox="1"/>
          <p:nvPr/>
        </p:nvSpPr>
        <p:spPr>
          <a:xfrm>
            <a:off x="7409917" y="704638"/>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849" name="文本框 1848">
            <a:extLst>
              <a:ext uri="{FF2B5EF4-FFF2-40B4-BE49-F238E27FC236}">
                <a16:creationId xmlns:a16="http://schemas.microsoft.com/office/drawing/2014/main" id="{78728DA8-D791-0D4A-6FED-B3FF82AFEF66}"/>
              </a:ext>
            </a:extLst>
          </p:cNvPr>
          <p:cNvSpPr txBox="1"/>
          <p:nvPr/>
        </p:nvSpPr>
        <p:spPr>
          <a:xfrm>
            <a:off x="8332027" y="704638"/>
            <a:ext cx="1004788" cy="369332"/>
          </a:xfrm>
          <a:prstGeom prst="rect">
            <a:avLst/>
          </a:prstGeom>
          <a:noFill/>
        </p:spPr>
        <p:txBody>
          <a:bodyPr wrap="square" rtlCol="0">
            <a:spAutoFit/>
          </a:bodyPr>
          <a:lstStyle/>
          <a:p>
            <a:pPr algn="ctr"/>
            <a:r>
              <a:rPr kumimoji="1" lang="en-US" altLang="zh-CN" dirty="0"/>
              <a:t>this</a:t>
            </a:r>
            <a:endParaRPr kumimoji="1" lang="zh-CN" altLang="en-US" dirty="0"/>
          </a:p>
        </p:txBody>
      </p:sp>
      <p:sp>
        <p:nvSpPr>
          <p:cNvPr id="1850" name="文本框 1849">
            <a:extLst>
              <a:ext uri="{FF2B5EF4-FFF2-40B4-BE49-F238E27FC236}">
                <a16:creationId xmlns:a16="http://schemas.microsoft.com/office/drawing/2014/main" id="{330EE3CC-FDDE-4C93-B3FC-294D4DC9B351}"/>
              </a:ext>
            </a:extLst>
          </p:cNvPr>
          <p:cNvSpPr txBox="1"/>
          <p:nvPr/>
        </p:nvSpPr>
        <p:spPr>
          <a:xfrm>
            <a:off x="6434967" y="710179"/>
            <a:ext cx="1107586"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851" name="文本框 1850">
            <a:extLst>
              <a:ext uri="{FF2B5EF4-FFF2-40B4-BE49-F238E27FC236}">
                <a16:creationId xmlns:a16="http://schemas.microsoft.com/office/drawing/2014/main" id="{BE19D36B-EF8E-9066-950B-34688EB39587}"/>
              </a:ext>
            </a:extLst>
          </p:cNvPr>
          <p:cNvSpPr txBox="1"/>
          <p:nvPr/>
        </p:nvSpPr>
        <p:spPr>
          <a:xfrm>
            <a:off x="5451430" y="2861256"/>
            <a:ext cx="821722" cy="369332"/>
          </a:xfrm>
          <a:prstGeom prst="rect">
            <a:avLst/>
          </a:prstGeom>
          <a:noFill/>
        </p:spPr>
        <p:txBody>
          <a:bodyPr wrap="square" rtlCol="0">
            <a:spAutoFit/>
          </a:bodyPr>
          <a:lstStyle/>
          <a:p>
            <a:r>
              <a:rPr kumimoji="1" lang="en-US" altLang="zh-CN"/>
              <a:t>&lt;EOS&gt;</a:t>
            </a:r>
            <a:endParaRPr kumimoji="1" lang="zh-CN" altLang="en-US" dirty="0"/>
          </a:p>
        </p:txBody>
      </p:sp>
      <p:sp>
        <p:nvSpPr>
          <p:cNvPr id="1852" name="任意形状 1851">
            <a:extLst>
              <a:ext uri="{FF2B5EF4-FFF2-40B4-BE49-F238E27FC236}">
                <a16:creationId xmlns:a16="http://schemas.microsoft.com/office/drawing/2014/main" id="{5D196591-8494-2C74-B468-4FFE293C6DEC}"/>
              </a:ext>
            </a:extLst>
          </p:cNvPr>
          <p:cNvSpPr/>
          <p:nvPr/>
        </p:nvSpPr>
        <p:spPr>
          <a:xfrm>
            <a:off x="7939775" y="452935"/>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olid"/>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3" name="任意形状 1852">
            <a:extLst>
              <a:ext uri="{FF2B5EF4-FFF2-40B4-BE49-F238E27FC236}">
                <a16:creationId xmlns:a16="http://schemas.microsoft.com/office/drawing/2014/main" id="{584B2B39-CB1B-7019-9A82-C8376904D229}"/>
              </a:ext>
            </a:extLst>
          </p:cNvPr>
          <p:cNvSpPr/>
          <p:nvPr/>
        </p:nvSpPr>
        <p:spPr>
          <a:xfrm>
            <a:off x="6982631" y="450267"/>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4" name="文本框 1853">
            <a:extLst>
              <a:ext uri="{FF2B5EF4-FFF2-40B4-BE49-F238E27FC236}">
                <a16:creationId xmlns:a16="http://schemas.microsoft.com/office/drawing/2014/main" id="{98E70481-956F-5530-FAA7-06E092285E88}"/>
              </a:ext>
            </a:extLst>
          </p:cNvPr>
          <p:cNvSpPr txBox="1"/>
          <p:nvPr/>
        </p:nvSpPr>
        <p:spPr>
          <a:xfrm>
            <a:off x="4126447" y="4677216"/>
            <a:ext cx="3471687" cy="369332"/>
          </a:xfrm>
          <a:prstGeom prst="rect">
            <a:avLst/>
          </a:prstGeom>
          <a:noFill/>
        </p:spPr>
        <p:txBody>
          <a:bodyPr wrap="square" rtlCol="0">
            <a:spAutoFit/>
          </a:bodyPr>
          <a:lstStyle/>
          <a:p>
            <a:r>
              <a:rPr kumimoji="1" lang="zh-CN" altLang="en-US" dirty="0"/>
              <a:t>各个时刻编码器的状态</a:t>
            </a:r>
          </a:p>
        </p:txBody>
      </p:sp>
      <p:sp>
        <p:nvSpPr>
          <p:cNvPr id="1855" name="矩形 1854">
            <a:extLst>
              <a:ext uri="{FF2B5EF4-FFF2-40B4-BE49-F238E27FC236}">
                <a16:creationId xmlns:a16="http://schemas.microsoft.com/office/drawing/2014/main" id="{6DC7467E-DB61-6DB4-1848-69ECBBA97B99}"/>
              </a:ext>
            </a:extLst>
          </p:cNvPr>
          <p:cNvSpPr/>
          <p:nvPr/>
        </p:nvSpPr>
        <p:spPr>
          <a:xfrm>
            <a:off x="6830864" y="5436453"/>
            <a:ext cx="267629" cy="278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6" name="矩形 1855">
            <a:extLst>
              <a:ext uri="{FF2B5EF4-FFF2-40B4-BE49-F238E27FC236}">
                <a16:creationId xmlns:a16="http://schemas.microsoft.com/office/drawing/2014/main" id="{CEB830B4-6948-7598-8B09-893FEEF6F9D3}"/>
              </a:ext>
            </a:extLst>
          </p:cNvPr>
          <p:cNvSpPr/>
          <p:nvPr/>
        </p:nvSpPr>
        <p:spPr>
          <a:xfrm>
            <a:off x="7098493" y="5436453"/>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7" name="矩形 1856">
            <a:extLst>
              <a:ext uri="{FF2B5EF4-FFF2-40B4-BE49-F238E27FC236}">
                <a16:creationId xmlns:a16="http://schemas.microsoft.com/office/drawing/2014/main" id="{98463E7D-1590-2AA2-D14B-9E419A4265F0}"/>
              </a:ext>
            </a:extLst>
          </p:cNvPr>
          <p:cNvSpPr/>
          <p:nvPr/>
        </p:nvSpPr>
        <p:spPr>
          <a:xfrm>
            <a:off x="7366122" y="5436453"/>
            <a:ext cx="267629" cy="2787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8" name="矩形 1857">
            <a:extLst>
              <a:ext uri="{FF2B5EF4-FFF2-40B4-BE49-F238E27FC236}">
                <a16:creationId xmlns:a16="http://schemas.microsoft.com/office/drawing/2014/main" id="{958523AD-EC23-F9E1-4DA6-CA051085622F}"/>
              </a:ext>
            </a:extLst>
          </p:cNvPr>
          <p:cNvSpPr/>
          <p:nvPr/>
        </p:nvSpPr>
        <p:spPr>
          <a:xfrm>
            <a:off x="7633751" y="5436453"/>
            <a:ext cx="267629" cy="2787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9" name="矩形 1858">
            <a:extLst>
              <a:ext uri="{FF2B5EF4-FFF2-40B4-BE49-F238E27FC236}">
                <a16:creationId xmlns:a16="http://schemas.microsoft.com/office/drawing/2014/main" id="{CD085B28-EE32-66DE-A352-D4933C9BF228}"/>
              </a:ext>
            </a:extLst>
          </p:cNvPr>
          <p:cNvSpPr/>
          <p:nvPr/>
        </p:nvSpPr>
        <p:spPr>
          <a:xfrm>
            <a:off x="7901380" y="5436453"/>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0" name="矩形 1859">
            <a:extLst>
              <a:ext uri="{FF2B5EF4-FFF2-40B4-BE49-F238E27FC236}">
                <a16:creationId xmlns:a16="http://schemas.microsoft.com/office/drawing/2014/main" id="{9E2E8431-2EB5-46B6-3FAA-CCCDADCF5E97}"/>
              </a:ext>
            </a:extLst>
          </p:cNvPr>
          <p:cNvSpPr/>
          <p:nvPr/>
        </p:nvSpPr>
        <p:spPr>
          <a:xfrm>
            <a:off x="8160149" y="5436453"/>
            <a:ext cx="267629" cy="2787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1" name="矩形 1860">
            <a:extLst>
              <a:ext uri="{FF2B5EF4-FFF2-40B4-BE49-F238E27FC236}">
                <a16:creationId xmlns:a16="http://schemas.microsoft.com/office/drawing/2014/main" id="{C2A085DF-4861-6257-D7B6-C54F527FE088}"/>
              </a:ext>
            </a:extLst>
          </p:cNvPr>
          <p:cNvSpPr/>
          <p:nvPr/>
        </p:nvSpPr>
        <p:spPr>
          <a:xfrm>
            <a:off x="8432665" y="5436453"/>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2" name="矩形 1861">
            <a:extLst>
              <a:ext uri="{FF2B5EF4-FFF2-40B4-BE49-F238E27FC236}">
                <a16:creationId xmlns:a16="http://schemas.microsoft.com/office/drawing/2014/main" id="{E03AE039-A54B-9AD2-0D1B-C99FC3AF025B}"/>
              </a:ext>
            </a:extLst>
          </p:cNvPr>
          <p:cNvSpPr/>
          <p:nvPr/>
        </p:nvSpPr>
        <p:spPr>
          <a:xfrm>
            <a:off x="8700294" y="5436453"/>
            <a:ext cx="267629" cy="2787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3" name="矩形 1862">
            <a:extLst>
              <a:ext uri="{FF2B5EF4-FFF2-40B4-BE49-F238E27FC236}">
                <a16:creationId xmlns:a16="http://schemas.microsoft.com/office/drawing/2014/main" id="{44E27287-4605-4C67-B1FF-8719BE82BD22}"/>
              </a:ext>
            </a:extLst>
          </p:cNvPr>
          <p:cNvSpPr/>
          <p:nvPr/>
        </p:nvSpPr>
        <p:spPr>
          <a:xfrm>
            <a:off x="8967923" y="5436453"/>
            <a:ext cx="267629" cy="2787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4" name="矩形 1863">
            <a:extLst>
              <a:ext uri="{FF2B5EF4-FFF2-40B4-BE49-F238E27FC236}">
                <a16:creationId xmlns:a16="http://schemas.microsoft.com/office/drawing/2014/main" id="{1A486818-CD20-E84E-B7EE-F5416A70601F}"/>
              </a:ext>
            </a:extLst>
          </p:cNvPr>
          <p:cNvSpPr/>
          <p:nvPr/>
        </p:nvSpPr>
        <p:spPr>
          <a:xfrm>
            <a:off x="9235552" y="5436453"/>
            <a:ext cx="267629" cy="2787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5" name="矩形 1864">
            <a:extLst>
              <a:ext uri="{FF2B5EF4-FFF2-40B4-BE49-F238E27FC236}">
                <a16:creationId xmlns:a16="http://schemas.microsoft.com/office/drawing/2014/main" id="{22A43D96-557A-3A64-62E7-F05803F6B8CB}"/>
              </a:ext>
            </a:extLst>
          </p:cNvPr>
          <p:cNvSpPr/>
          <p:nvPr/>
        </p:nvSpPr>
        <p:spPr>
          <a:xfrm>
            <a:off x="9494321" y="5436453"/>
            <a:ext cx="267629" cy="27878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66" name="内容占位符 7">
            <a:extLst>
              <a:ext uri="{FF2B5EF4-FFF2-40B4-BE49-F238E27FC236}">
                <a16:creationId xmlns:a16="http://schemas.microsoft.com/office/drawing/2014/main" id="{50F622B1-60F1-93F2-5FE0-A6CE7DAC92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7798" y="3860786"/>
            <a:ext cx="1367125" cy="651518"/>
          </a:xfrm>
          <a:prstGeom prst="rect">
            <a:avLst/>
          </a:prstGeom>
        </p:spPr>
      </p:pic>
      <p:sp>
        <p:nvSpPr>
          <p:cNvPr id="1867" name="任意形状 1866">
            <a:extLst>
              <a:ext uri="{FF2B5EF4-FFF2-40B4-BE49-F238E27FC236}">
                <a16:creationId xmlns:a16="http://schemas.microsoft.com/office/drawing/2014/main" id="{79D1B668-3B28-EF18-98DB-13C0D5E6F03E}"/>
              </a:ext>
            </a:extLst>
          </p:cNvPr>
          <p:cNvSpPr/>
          <p:nvPr/>
        </p:nvSpPr>
        <p:spPr>
          <a:xfrm>
            <a:off x="2080407" y="3171076"/>
            <a:ext cx="6291083" cy="993228"/>
          </a:xfrm>
          <a:custGeom>
            <a:avLst/>
            <a:gdLst>
              <a:gd name="connsiteX0" fmla="*/ 6291083 w 6291083"/>
              <a:gd name="connsiteY0" fmla="*/ 0 h 993228"/>
              <a:gd name="connsiteX1" fmla="*/ 6212255 w 6291083"/>
              <a:gd name="connsiteY1" fmla="*/ 331076 h 993228"/>
              <a:gd name="connsiteX2" fmla="*/ 5896945 w 6291083"/>
              <a:gd name="connsiteY2" fmla="*/ 457200 h 993228"/>
              <a:gd name="connsiteX3" fmla="*/ 4761827 w 6291083"/>
              <a:gd name="connsiteY3" fmla="*/ 488731 h 993228"/>
              <a:gd name="connsiteX4" fmla="*/ 678558 w 6291083"/>
              <a:gd name="connsiteY4" fmla="*/ 520262 h 993228"/>
              <a:gd name="connsiteX5" fmla="*/ 641 w 6291083"/>
              <a:gd name="connsiteY5" fmla="*/ 646387 h 993228"/>
              <a:gd name="connsiteX6" fmla="*/ 599731 w 6291083"/>
              <a:gd name="connsiteY6" fmla="*/ 930166 h 993228"/>
              <a:gd name="connsiteX7" fmla="*/ 1167289 w 6291083"/>
              <a:gd name="connsiteY7" fmla="*/ 993228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1083" h="993228">
                <a:moveTo>
                  <a:pt x="6291083" y="0"/>
                </a:moveTo>
                <a:cubicBezTo>
                  <a:pt x="6284514" y="127438"/>
                  <a:pt x="6277945" y="254876"/>
                  <a:pt x="6212255" y="331076"/>
                </a:cubicBezTo>
                <a:cubicBezTo>
                  <a:pt x="6146565" y="407276"/>
                  <a:pt x="6138683" y="430924"/>
                  <a:pt x="5896945" y="457200"/>
                </a:cubicBezTo>
                <a:cubicBezTo>
                  <a:pt x="5655207" y="483476"/>
                  <a:pt x="4761827" y="488731"/>
                  <a:pt x="4761827" y="488731"/>
                </a:cubicBezTo>
                <a:lnTo>
                  <a:pt x="678558" y="520262"/>
                </a:lnTo>
                <a:cubicBezTo>
                  <a:pt x="-114973" y="546538"/>
                  <a:pt x="13779" y="578070"/>
                  <a:pt x="641" y="646387"/>
                </a:cubicBezTo>
                <a:cubicBezTo>
                  <a:pt x="-12497" y="714704"/>
                  <a:pt x="405290" y="872359"/>
                  <a:pt x="599731" y="930166"/>
                </a:cubicBezTo>
                <a:cubicBezTo>
                  <a:pt x="794172" y="987973"/>
                  <a:pt x="1167289" y="993228"/>
                  <a:pt x="1167289" y="993228"/>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68" name="任意形状 1867">
            <a:extLst>
              <a:ext uri="{FF2B5EF4-FFF2-40B4-BE49-F238E27FC236}">
                <a16:creationId xmlns:a16="http://schemas.microsoft.com/office/drawing/2014/main" id="{F83F1E19-40BB-B35E-DC0A-91B17EFBAF1E}"/>
              </a:ext>
            </a:extLst>
          </p:cNvPr>
          <p:cNvSpPr/>
          <p:nvPr/>
        </p:nvSpPr>
        <p:spPr>
          <a:xfrm>
            <a:off x="4840014" y="4164304"/>
            <a:ext cx="1880364" cy="100610"/>
          </a:xfrm>
          <a:custGeom>
            <a:avLst/>
            <a:gdLst>
              <a:gd name="connsiteX0" fmla="*/ 0 w 1765738"/>
              <a:gd name="connsiteY0" fmla="*/ 0 h 504496"/>
              <a:gd name="connsiteX1" fmla="*/ 1150882 w 1765738"/>
              <a:gd name="connsiteY1" fmla="*/ 362607 h 504496"/>
              <a:gd name="connsiteX2" fmla="*/ 1765738 w 1765738"/>
              <a:gd name="connsiteY2" fmla="*/ 504496 h 504496"/>
            </a:gdLst>
            <a:ahLst/>
            <a:cxnLst>
              <a:cxn ang="0">
                <a:pos x="connsiteX0" y="connsiteY0"/>
              </a:cxn>
              <a:cxn ang="0">
                <a:pos x="connsiteX1" y="connsiteY1"/>
              </a:cxn>
              <a:cxn ang="0">
                <a:pos x="connsiteX2" y="connsiteY2"/>
              </a:cxn>
            </a:cxnLst>
            <a:rect l="l" t="t" r="r" b="b"/>
            <a:pathLst>
              <a:path w="1765738" h="504496">
                <a:moveTo>
                  <a:pt x="0" y="0"/>
                </a:moveTo>
                <a:cubicBezTo>
                  <a:pt x="428296" y="139262"/>
                  <a:pt x="856593" y="278524"/>
                  <a:pt x="1150882" y="362607"/>
                </a:cubicBezTo>
                <a:cubicBezTo>
                  <a:pt x="1445171" y="446690"/>
                  <a:pt x="1765738" y="504496"/>
                  <a:pt x="1765738" y="504496"/>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2" name="任意形状 1871">
            <a:extLst>
              <a:ext uri="{FF2B5EF4-FFF2-40B4-BE49-F238E27FC236}">
                <a16:creationId xmlns:a16="http://schemas.microsoft.com/office/drawing/2014/main" id="{2E22A0F4-F601-2E2C-7A94-D3EACE1F94CC}"/>
              </a:ext>
            </a:extLst>
          </p:cNvPr>
          <p:cNvSpPr/>
          <p:nvPr/>
        </p:nvSpPr>
        <p:spPr>
          <a:xfrm>
            <a:off x="8890704" y="2171494"/>
            <a:ext cx="2466920" cy="2443378"/>
          </a:xfrm>
          <a:custGeom>
            <a:avLst/>
            <a:gdLst>
              <a:gd name="connsiteX0" fmla="*/ 379120 w 389054"/>
              <a:gd name="connsiteY0" fmla="*/ 1024758 h 1024758"/>
              <a:gd name="connsiteX1" fmla="*/ 347589 w 389054"/>
              <a:gd name="connsiteY1" fmla="*/ 472965 h 1024758"/>
              <a:gd name="connsiteX2" fmla="*/ 48044 w 389054"/>
              <a:gd name="connsiteY2" fmla="*/ 157655 h 1024758"/>
              <a:gd name="connsiteX3" fmla="*/ 747 w 389054"/>
              <a:gd name="connsiteY3" fmla="*/ 0 h 1024758"/>
            </a:gdLst>
            <a:ahLst/>
            <a:cxnLst>
              <a:cxn ang="0">
                <a:pos x="connsiteX0" y="connsiteY0"/>
              </a:cxn>
              <a:cxn ang="0">
                <a:pos x="connsiteX1" y="connsiteY1"/>
              </a:cxn>
              <a:cxn ang="0">
                <a:pos x="connsiteX2" y="connsiteY2"/>
              </a:cxn>
              <a:cxn ang="0">
                <a:pos x="connsiteX3" y="connsiteY3"/>
              </a:cxn>
            </a:cxnLst>
            <a:rect l="l" t="t" r="r" b="b"/>
            <a:pathLst>
              <a:path w="389054" h="1024758">
                <a:moveTo>
                  <a:pt x="379120" y="1024758"/>
                </a:moveTo>
                <a:cubicBezTo>
                  <a:pt x="390944" y="821120"/>
                  <a:pt x="402768" y="617482"/>
                  <a:pt x="347589" y="472965"/>
                </a:cubicBezTo>
                <a:cubicBezTo>
                  <a:pt x="292410" y="328448"/>
                  <a:pt x="105851" y="236483"/>
                  <a:pt x="48044" y="157655"/>
                </a:cubicBezTo>
                <a:cubicBezTo>
                  <a:pt x="-9763" y="78827"/>
                  <a:pt x="747" y="0"/>
                  <a:pt x="747" y="0"/>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3" name="任意形状 1872">
            <a:extLst>
              <a:ext uri="{FF2B5EF4-FFF2-40B4-BE49-F238E27FC236}">
                <a16:creationId xmlns:a16="http://schemas.microsoft.com/office/drawing/2014/main" id="{11D959F8-101D-85C8-3057-B5B598B8A531}"/>
              </a:ext>
            </a:extLst>
          </p:cNvPr>
          <p:cNvSpPr/>
          <p:nvPr/>
        </p:nvSpPr>
        <p:spPr>
          <a:xfrm>
            <a:off x="7693572" y="2240911"/>
            <a:ext cx="416114" cy="1403131"/>
          </a:xfrm>
          <a:custGeom>
            <a:avLst/>
            <a:gdLst>
              <a:gd name="connsiteX0" fmla="*/ 331076 w 416114"/>
              <a:gd name="connsiteY0" fmla="*/ 0 h 1403131"/>
              <a:gd name="connsiteX1" fmla="*/ 394138 w 416114"/>
              <a:gd name="connsiteY1" fmla="*/ 1135117 h 1403131"/>
              <a:gd name="connsiteX2" fmla="*/ 0 w 416114"/>
              <a:gd name="connsiteY2" fmla="*/ 1403131 h 1403131"/>
            </a:gdLst>
            <a:ahLst/>
            <a:cxnLst>
              <a:cxn ang="0">
                <a:pos x="connsiteX0" y="connsiteY0"/>
              </a:cxn>
              <a:cxn ang="0">
                <a:pos x="connsiteX1" y="connsiteY1"/>
              </a:cxn>
              <a:cxn ang="0">
                <a:pos x="connsiteX2" y="connsiteY2"/>
              </a:cxn>
            </a:cxnLst>
            <a:rect l="l" t="t" r="r" b="b"/>
            <a:pathLst>
              <a:path w="416114" h="1403131">
                <a:moveTo>
                  <a:pt x="331076" y="0"/>
                </a:moveTo>
                <a:cubicBezTo>
                  <a:pt x="390196" y="450631"/>
                  <a:pt x="449317" y="901262"/>
                  <a:pt x="394138" y="1135117"/>
                </a:cubicBezTo>
                <a:cubicBezTo>
                  <a:pt x="338959" y="1368972"/>
                  <a:pt x="0" y="1403131"/>
                  <a:pt x="0" y="1403131"/>
                </a:cubicBezTo>
              </a:path>
            </a:pathLst>
          </a:custGeom>
          <a:noFill/>
          <a:ln>
            <a:solidFill>
              <a:schemeClr val="tx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74" name="文本框 1873">
            <a:extLst>
              <a:ext uri="{FF2B5EF4-FFF2-40B4-BE49-F238E27FC236}">
                <a16:creationId xmlns:a16="http://schemas.microsoft.com/office/drawing/2014/main" id="{9108DABE-36D2-A16A-95C4-A0448922A7AB}"/>
              </a:ext>
            </a:extLst>
          </p:cNvPr>
          <p:cNvSpPr txBox="1"/>
          <p:nvPr/>
        </p:nvSpPr>
        <p:spPr>
          <a:xfrm>
            <a:off x="10561676" y="1873787"/>
            <a:ext cx="884011" cy="369332"/>
          </a:xfrm>
          <a:prstGeom prst="rect">
            <a:avLst/>
          </a:prstGeom>
          <a:noFill/>
        </p:spPr>
        <p:txBody>
          <a:bodyPr wrap="square" rtlCol="0">
            <a:spAutoFit/>
          </a:bodyPr>
          <a:lstStyle/>
          <a:p>
            <a:r>
              <a:rPr kumimoji="1" lang="en-US" altLang="zh-CN" dirty="0"/>
              <a:t>N:1</a:t>
            </a:r>
            <a:endParaRPr kumimoji="1" lang="zh-CN" altLang="en-US" dirty="0"/>
          </a:p>
        </p:txBody>
      </p:sp>
      <p:sp>
        <p:nvSpPr>
          <p:cNvPr id="4" name="矩形 3">
            <a:extLst>
              <a:ext uri="{FF2B5EF4-FFF2-40B4-BE49-F238E27FC236}">
                <a16:creationId xmlns:a16="http://schemas.microsoft.com/office/drawing/2014/main" id="{648C5BE4-37C5-9F9F-8BC6-EF114EB5B8C7}"/>
              </a:ext>
            </a:extLst>
          </p:cNvPr>
          <p:cNvSpPr/>
          <p:nvPr/>
        </p:nvSpPr>
        <p:spPr>
          <a:xfrm>
            <a:off x="6821609" y="410140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F21704C5-9BBC-7168-0339-2087970D1EBA}"/>
              </a:ext>
            </a:extLst>
          </p:cNvPr>
          <p:cNvSpPr/>
          <p:nvPr/>
        </p:nvSpPr>
        <p:spPr>
          <a:xfrm>
            <a:off x="7089238" y="410140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E7905B66-D180-5096-DE9B-F206B996863B}"/>
              </a:ext>
            </a:extLst>
          </p:cNvPr>
          <p:cNvSpPr/>
          <p:nvPr/>
        </p:nvSpPr>
        <p:spPr>
          <a:xfrm>
            <a:off x="7356867" y="4101406"/>
            <a:ext cx="267629" cy="2787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DBDF78C-5FB3-6475-2D96-1E5B294FBA00}"/>
              </a:ext>
            </a:extLst>
          </p:cNvPr>
          <p:cNvSpPr/>
          <p:nvPr/>
        </p:nvSpPr>
        <p:spPr>
          <a:xfrm>
            <a:off x="7624496" y="4101406"/>
            <a:ext cx="267629" cy="27878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F331DEBE-6EC8-0538-885C-BBC548A1DB09}"/>
              </a:ext>
            </a:extLst>
          </p:cNvPr>
          <p:cNvSpPr/>
          <p:nvPr/>
        </p:nvSpPr>
        <p:spPr>
          <a:xfrm>
            <a:off x="7892125" y="4101406"/>
            <a:ext cx="267629" cy="2787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901774B-1E0B-1821-567D-A41AB5CD1C6F}"/>
              </a:ext>
            </a:extLst>
          </p:cNvPr>
          <p:cNvSpPr/>
          <p:nvPr/>
        </p:nvSpPr>
        <p:spPr>
          <a:xfrm>
            <a:off x="8150894" y="4101406"/>
            <a:ext cx="267629" cy="2787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1A04F2E4-BB8F-603B-F470-F6F03430D7E1}"/>
              </a:ext>
            </a:extLst>
          </p:cNvPr>
          <p:cNvSpPr/>
          <p:nvPr/>
        </p:nvSpPr>
        <p:spPr>
          <a:xfrm>
            <a:off x="8423410" y="4101406"/>
            <a:ext cx="267629" cy="2787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7A87C4E-FF7D-14DB-D399-648B35B87ACC}"/>
              </a:ext>
            </a:extLst>
          </p:cNvPr>
          <p:cNvSpPr/>
          <p:nvPr/>
        </p:nvSpPr>
        <p:spPr>
          <a:xfrm>
            <a:off x="8691039" y="410140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1A397D97-58B2-95F5-73E1-358E72D5ECCE}"/>
              </a:ext>
            </a:extLst>
          </p:cNvPr>
          <p:cNvSpPr/>
          <p:nvPr/>
        </p:nvSpPr>
        <p:spPr>
          <a:xfrm>
            <a:off x="8958668" y="4101406"/>
            <a:ext cx="267629" cy="2787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88825E29-6063-F59B-9A95-E0D182CC7D2D}"/>
              </a:ext>
            </a:extLst>
          </p:cNvPr>
          <p:cNvSpPr/>
          <p:nvPr/>
        </p:nvSpPr>
        <p:spPr>
          <a:xfrm>
            <a:off x="9226297" y="410140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6ED4C69-1CB7-A699-7932-23029A69F660}"/>
              </a:ext>
            </a:extLst>
          </p:cNvPr>
          <p:cNvSpPr/>
          <p:nvPr/>
        </p:nvSpPr>
        <p:spPr>
          <a:xfrm>
            <a:off x="9485066" y="4101406"/>
            <a:ext cx="267629" cy="27878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FA2DC2E-4639-3807-6EF3-42D2C8291969}"/>
              </a:ext>
            </a:extLst>
          </p:cNvPr>
          <p:cNvSpPr txBox="1"/>
          <p:nvPr/>
        </p:nvSpPr>
        <p:spPr>
          <a:xfrm>
            <a:off x="7353921" y="3683988"/>
            <a:ext cx="2674233" cy="369332"/>
          </a:xfrm>
          <a:prstGeom prst="rect">
            <a:avLst/>
          </a:prstGeom>
          <a:noFill/>
        </p:spPr>
        <p:txBody>
          <a:bodyPr wrap="square" rtlCol="0">
            <a:spAutoFit/>
          </a:bodyPr>
          <a:lstStyle/>
          <a:p>
            <a:r>
              <a:rPr kumimoji="1" lang="zh-CN" altLang="en-US" dirty="0"/>
              <a:t>注意力权重向量</a:t>
            </a:r>
          </a:p>
        </p:txBody>
      </p:sp>
      <p:sp>
        <p:nvSpPr>
          <p:cNvPr id="20" name="任意形状 19">
            <a:extLst>
              <a:ext uri="{FF2B5EF4-FFF2-40B4-BE49-F238E27FC236}">
                <a16:creationId xmlns:a16="http://schemas.microsoft.com/office/drawing/2014/main" id="{588C6C66-2FB0-9746-285E-848BDD9A91E2}"/>
              </a:ext>
            </a:extLst>
          </p:cNvPr>
          <p:cNvSpPr/>
          <p:nvPr/>
        </p:nvSpPr>
        <p:spPr>
          <a:xfrm>
            <a:off x="9845040" y="4094480"/>
            <a:ext cx="1513840" cy="1609690"/>
          </a:xfrm>
          <a:custGeom>
            <a:avLst/>
            <a:gdLst>
              <a:gd name="connsiteX0" fmla="*/ 0 w 1513840"/>
              <a:gd name="connsiteY0" fmla="*/ 1503680 h 1609690"/>
              <a:gd name="connsiteX1" fmla="*/ 609600 w 1513840"/>
              <a:gd name="connsiteY1" fmla="*/ 1574800 h 1609690"/>
              <a:gd name="connsiteX2" fmla="*/ 1310640 w 1513840"/>
              <a:gd name="connsiteY2" fmla="*/ 1016000 h 1609690"/>
              <a:gd name="connsiteX3" fmla="*/ 1513840 w 1513840"/>
              <a:gd name="connsiteY3" fmla="*/ 0 h 1609690"/>
            </a:gdLst>
            <a:ahLst/>
            <a:cxnLst>
              <a:cxn ang="0">
                <a:pos x="connsiteX0" y="connsiteY0"/>
              </a:cxn>
              <a:cxn ang="0">
                <a:pos x="connsiteX1" y="connsiteY1"/>
              </a:cxn>
              <a:cxn ang="0">
                <a:pos x="connsiteX2" y="connsiteY2"/>
              </a:cxn>
              <a:cxn ang="0">
                <a:pos x="connsiteX3" y="connsiteY3"/>
              </a:cxn>
            </a:cxnLst>
            <a:rect l="l" t="t" r="r" b="b"/>
            <a:pathLst>
              <a:path w="1513840" h="1609690">
                <a:moveTo>
                  <a:pt x="0" y="1503680"/>
                </a:moveTo>
                <a:cubicBezTo>
                  <a:pt x="195580" y="1579880"/>
                  <a:pt x="391160" y="1656080"/>
                  <a:pt x="609600" y="1574800"/>
                </a:cubicBezTo>
                <a:cubicBezTo>
                  <a:pt x="828040" y="1493520"/>
                  <a:pt x="1159933" y="1278467"/>
                  <a:pt x="1310640" y="1016000"/>
                </a:cubicBezTo>
                <a:cubicBezTo>
                  <a:pt x="1461347" y="753533"/>
                  <a:pt x="1487593" y="376766"/>
                  <a:pt x="151384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D8892430-6440-609E-FA12-AB8526217503}"/>
              </a:ext>
            </a:extLst>
          </p:cNvPr>
          <p:cNvSpPr txBox="1"/>
          <p:nvPr/>
        </p:nvSpPr>
        <p:spPr>
          <a:xfrm>
            <a:off x="8251276" y="4186796"/>
            <a:ext cx="415010" cy="584775"/>
          </a:xfrm>
          <a:prstGeom prst="rect">
            <a:avLst/>
          </a:prstGeom>
          <a:noFill/>
        </p:spPr>
        <p:txBody>
          <a:bodyPr wrap="square" rtlCol="0">
            <a:spAutoFit/>
          </a:bodyPr>
          <a:lstStyle/>
          <a:p>
            <a:r>
              <a:rPr kumimoji="1" lang="en-US" altLang="zh-CN" sz="3200" dirty="0"/>
              <a:t>.</a:t>
            </a:r>
            <a:endParaRPr kumimoji="1" lang="zh-CN" altLang="en-US" sz="3200" dirty="0"/>
          </a:p>
        </p:txBody>
      </p:sp>
      <p:sp>
        <p:nvSpPr>
          <p:cNvPr id="23" name="文本框 22">
            <a:extLst>
              <a:ext uri="{FF2B5EF4-FFF2-40B4-BE49-F238E27FC236}">
                <a16:creationId xmlns:a16="http://schemas.microsoft.com/office/drawing/2014/main" id="{7286C330-CF0E-7283-BBE1-956979549148}"/>
              </a:ext>
            </a:extLst>
          </p:cNvPr>
          <p:cNvSpPr txBox="1"/>
          <p:nvPr/>
        </p:nvSpPr>
        <p:spPr>
          <a:xfrm rot="5400000">
            <a:off x="8220942" y="5075109"/>
            <a:ext cx="353582" cy="400110"/>
          </a:xfrm>
          <a:prstGeom prst="rect">
            <a:avLst/>
          </a:prstGeom>
          <a:noFill/>
        </p:spPr>
        <p:txBody>
          <a:bodyPr wrap="square" rtlCol="0">
            <a:spAutoFit/>
          </a:bodyPr>
          <a:lstStyle/>
          <a:p>
            <a:r>
              <a:rPr kumimoji="1" lang="en-US" altLang="zh-CN" sz="2000" dirty="0"/>
              <a:t>=</a:t>
            </a:r>
            <a:endParaRPr kumimoji="1" lang="zh-CN" altLang="en-US" sz="2000" dirty="0"/>
          </a:p>
        </p:txBody>
      </p:sp>
    </p:spTree>
    <p:extLst>
      <p:ext uri="{BB962C8B-B14F-4D97-AF65-F5344CB8AC3E}">
        <p14:creationId xmlns:p14="http://schemas.microsoft.com/office/powerpoint/2010/main" val="224754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5EFE535-8B8C-DD28-4F78-1029805E9C94}"/>
              </a:ext>
            </a:extLst>
          </p:cNvPr>
          <p:cNvPicPr>
            <a:picLocks noChangeAspect="1"/>
          </p:cNvPicPr>
          <p:nvPr/>
        </p:nvPicPr>
        <p:blipFill>
          <a:blip r:embed="rId4"/>
          <a:stretch>
            <a:fillRect/>
          </a:stretch>
        </p:blipFill>
        <p:spPr>
          <a:xfrm>
            <a:off x="1497727" y="1252992"/>
            <a:ext cx="8913431" cy="4648761"/>
          </a:xfrm>
          <a:prstGeom prst="rect">
            <a:avLst/>
          </a:prstGeom>
        </p:spPr>
      </p:pic>
      <p:sp>
        <p:nvSpPr>
          <p:cNvPr id="2" name="文本框 1">
            <a:extLst>
              <a:ext uri="{FF2B5EF4-FFF2-40B4-BE49-F238E27FC236}">
                <a16:creationId xmlns:a16="http://schemas.microsoft.com/office/drawing/2014/main" id="{12C84890-BD06-77CA-A260-186F779A1CF8}"/>
              </a:ext>
            </a:extLst>
          </p:cNvPr>
          <p:cNvSpPr txBox="1"/>
          <p:nvPr/>
        </p:nvSpPr>
        <p:spPr>
          <a:xfrm>
            <a:off x="10175232" y="3429000"/>
            <a:ext cx="1630324" cy="369332"/>
          </a:xfrm>
          <a:prstGeom prst="rect">
            <a:avLst/>
          </a:prstGeom>
          <a:noFill/>
        </p:spPr>
        <p:txBody>
          <a:bodyPr wrap="square" rtlCol="0">
            <a:spAutoFit/>
          </a:bodyPr>
          <a:lstStyle/>
          <a:p>
            <a:r>
              <a:rPr kumimoji="1" lang="en-US" altLang="zh-CN" dirty="0"/>
              <a:t>N:N</a:t>
            </a:r>
            <a:r>
              <a:rPr kumimoji="1" lang="zh-CN" altLang="en-US" dirty="0"/>
              <a:t>的注意力</a:t>
            </a:r>
          </a:p>
        </p:txBody>
      </p:sp>
    </p:spTree>
    <p:extLst>
      <p:ext uri="{BB962C8B-B14F-4D97-AF65-F5344CB8AC3E}">
        <p14:creationId xmlns:p14="http://schemas.microsoft.com/office/powerpoint/2010/main" val="179940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想一想，你会怎样构造一个</a:t>
            </a:r>
            <a:r>
              <a:rPr lang="en-US" altLang="zh-CN" sz="3600" dirty="0">
                <a:solidFill>
                  <a:srgbClr val="C00000"/>
                </a:solidFill>
                <a:latin typeface="微软雅黑" panose="020B0503020204020204" pitchFamily="34" charset="-122"/>
                <a:ea typeface="微软雅黑" panose="020B0503020204020204" pitchFamily="34" charset="-122"/>
              </a:rPr>
              <a:t>N</a:t>
            </a:r>
            <a:r>
              <a:rPr lang="zh-CN" altLang="en-US" sz="3600" dirty="0">
                <a:solidFill>
                  <a:srgbClr val="C00000"/>
                </a:solidFill>
                <a:latin typeface="微软雅黑" panose="020B0503020204020204" pitchFamily="34" charset="-122"/>
                <a:ea typeface="微软雅黑" panose="020B0503020204020204" pitchFamily="34" charset="-122"/>
              </a:rPr>
              <a:t>节点彼此之间的网络？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42E70D2-AC74-3ECE-022E-947755D705C2}"/>
              </a:ext>
            </a:extLst>
          </p:cNvPr>
          <p:cNvSpPr txBox="1"/>
          <p:nvPr/>
        </p:nvSpPr>
        <p:spPr>
          <a:xfrm>
            <a:off x="7690857" y="3146470"/>
            <a:ext cx="2185261" cy="369332"/>
          </a:xfrm>
          <a:prstGeom prst="rect">
            <a:avLst/>
          </a:prstGeom>
          <a:noFill/>
        </p:spPr>
        <p:txBody>
          <a:bodyPr wrap="square" rtlCol="0">
            <a:spAutoFit/>
          </a:bodyPr>
          <a:lstStyle/>
          <a:p>
            <a:r>
              <a:rPr kumimoji="1" lang="zh-CN" altLang="en-US" dirty="0"/>
              <a:t>记录</a:t>
            </a:r>
            <a:r>
              <a:rPr kumimoji="1" lang="en-US" altLang="zh-CN" i="1" dirty="0"/>
              <a:t>N</a:t>
            </a:r>
            <a:r>
              <a:rPr kumimoji="1" lang="en-US" altLang="zh-CN" i="1" baseline="30000" dirty="0"/>
              <a:t>2</a:t>
            </a:r>
            <a:r>
              <a:rPr kumimoji="1" lang="zh-CN" altLang="en-US" dirty="0"/>
              <a:t>个数字？</a:t>
            </a:r>
          </a:p>
        </p:txBody>
      </p:sp>
    </p:spTree>
    <p:extLst>
      <p:ext uri="{BB962C8B-B14F-4D97-AF65-F5344CB8AC3E}">
        <p14:creationId xmlns:p14="http://schemas.microsoft.com/office/powerpoint/2010/main" val="2192368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History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Machine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Translation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线箭头连接符 4">
            <a:extLst>
              <a:ext uri="{FF2B5EF4-FFF2-40B4-BE49-F238E27FC236}">
                <a16:creationId xmlns:a16="http://schemas.microsoft.com/office/drawing/2014/main" id="{F5980E7B-13D9-CABC-912B-1510CC55ED59}"/>
              </a:ext>
            </a:extLst>
          </p:cNvPr>
          <p:cNvCxnSpPr/>
          <p:nvPr/>
        </p:nvCxnSpPr>
        <p:spPr>
          <a:xfrm flipV="1">
            <a:off x="838200" y="3642241"/>
            <a:ext cx="9982200" cy="57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FED77A2-3B84-4E17-7A4B-B60BE6849E97}"/>
              </a:ext>
            </a:extLst>
          </p:cNvPr>
          <p:cNvSpPr txBox="1"/>
          <p:nvPr/>
        </p:nvSpPr>
        <p:spPr>
          <a:xfrm>
            <a:off x="1205764" y="3236685"/>
            <a:ext cx="685800" cy="369332"/>
          </a:xfrm>
          <a:prstGeom prst="rect">
            <a:avLst/>
          </a:prstGeom>
          <a:noFill/>
        </p:spPr>
        <p:txBody>
          <a:bodyPr wrap="square" rtlCol="0">
            <a:spAutoFit/>
          </a:bodyPr>
          <a:lstStyle/>
          <a:p>
            <a:r>
              <a:rPr kumimoji="1" lang="en-US" altLang="zh-CN" dirty="0"/>
              <a:t>1949</a:t>
            </a:r>
            <a:endParaRPr kumimoji="1" lang="zh-CN" altLang="en-US" dirty="0"/>
          </a:p>
        </p:txBody>
      </p:sp>
      <p:sp>
        <p:nvSpPr>
          <p:cNvPr id="9" name="文本框 8">
            <a:extLst>
              <a:ext uri="{FF2B5EF4-FFF2-40B4-BE49-F238E27FC236}">
                <a16:creationId xmlns:a16="http://schemas.microsoft.com/office/drawing/2014/main" id="{57DEDDD4-C5BD-F3D8-AA19-297B99183D01}"/>
              </a:ext>
            </a:extLst>
          </p:cNvPr>
          <p:cNvSpPr txBox="1"/>
          <p:nvPr/>
        </p:nvSpPr>
        <p:spPr>
          <a:xfrm>
            <a:off x="2597477" y="3227432"/>
            <a:ext cx="685800" cy="369332"/>
          </a:xfrm>
          <a:prstGeom prst="rect">
            <a:avLst/>
          </a:prstGeom>
          <a:noFill/>
        </p:spPr>
        <p:txBody>
          <a:bodyPr wrap="square" rtlCol="0">
            <a:spAutoFit/>
          </a:bodyPr>
          <a:lstStyle/>
          <a:p>
            <a:r>
              <a:rPr kumimoji="1" lang="en-US" altLang="zh-CN" dirty="0"/>
              <a:t>1960</a:t>
            </a:r>
            <a:endParaRPr kumimoji="1" lang="zh-CN" altLang="en-US" dirty="0"/>
          </a:p>
        </p:txBody>
      </p:sp>
      <p:sp>
        <p:nvSpPr>
          <p:cNvPr id="10" name="矩形 9">
            <a:extLst>
              <a:ext uri="{FF2B5EF4-FFF2-40B4-BE49-F238E27FC236}">
                <a16:creationId xmlns:a16="http://schemas.microsoft.com/office/drawing/2014/main" id="{EF9ADAA7-94D1-4DF9-D8CE-F393012C7CCF}"/>
              </a:ext>
            </a:extLst>
          </p:cNvPr>
          <p:cNvSpPr/>
          <p:nvPr/>
        </p:nvSpPr>
        <p:spPr>
          <a:xfrm>
            <a:off x="2576976" y="3953422"/>
            <a:ext cx="1094079" cy="923330"/>
          </a:xfrm>
          <a:prstGeom prst="rect">
            <a:avLst/>
          </a:prstGeom>
        </p:spPr>
        <p:txBody>
          <a:bodyPr wrap="square">
            <a:spAutoFit/>
          </a:bodyPr>
          <a:lstStyle/>
          <a:p>
            <a:r>
              <a:rPr lang="zh-CN" altLang="en-US" dirty="0"/>
              <a:t>基于规则的机器翻译</a:t>
            </a:r>
          </a:p>
        </p:txBody>
      </p:sp>
      <p:sp>
        <p:nvSpPr>
          <p:cNvPr id="11" name="文本框 10">
            <a:extLst>
              <a:ext uri="{FF2B5EF4-FFF2-40B4-BE49-F238E27FC236}">
                <a16:creationId xmlns:a16="http://schemas.microsoft.com/office/drawing/2014/main" id="{8E5AE51B-F11C-8C04-FD02-54BEFFC1E812}"/>
              </a:ext>
            </a:extLst>
          </p:cNvPr>
          <p:cNvSpPr txBox="1"/>
          <p:nvPr/>
        </p:nvSpPr>
        <p:spPr>
          <a:xfrm>
            <a:off x="4430522" y="3216875"/>
            <a:ext cx="693786" cy="369332"/>
          </a:xfrm>
          <a:prstGeom prst="rect">
            <a:avLst/>
          </a:prstGeom>
          <a:noFill/>
        </p:spPr>
        <p:txBody>
          <a:bodyPr wrap="square" rtlCol="0">
            <a:spAutoFit/>
          </a:bodyPr>
          <a:lstStyle/>
          <a:p>
            <a:r>
              <a:rPr kumimoji="1" lang="en-US" altLang="zh-CN"/>
              <a:t>1990</a:t>
            </a:r>
            <a:endParaRPr kumimoji="1" lang="zh-CN" altLang="en-US" dirty="0"/>
          </a:p>
        </p:txBody>
      </p:sp>
      <p:sp>
        <p:nvSpPr>
          <p:cNvPr id="13" name="矩形 12">
            <a:extLst>
              <a:ext uri="{FF2B5EF4-FFF2-40B4-BE49-F238E27FC236}">
                <a16:creationId xmlns:a16="http://schemas.microsoft.com/office/drawing/2014/main" id="{DD30B766-E5E1-BC4F-C8BB-6ABCF4BFE3DB}"/>
              </a:ext>
            </a:extLst>
          </p:cNvPr>
          <p:cNvSpPr/>
          <p:nvPr/>
        </p:nvSpPr>
        <p:spPr>
          <a:xfrm>
            <a:off x="3964687" y="3914991"/>
            <a:ext cx="1864613" cy="923330"/>
          </a:xfrm>
          <a:prstGeom prst="rect">
            <a:avLst/>
          </a:prstGeom>
        </p:spPr>
        <p:txBody>
          <a:bodyPr wrap="none">
            <a:spAutoFit/>
          </a:bodyPr>
          <a:lstStyle/>
          <a:p>
            <a:r>
              <a:rPr lang="zh-CN" altLang="en-US" dirty="0">
                <a:solidFill>
                  <a:srgbClr val="222222"/>
                </a:solidFill>
                <a:latin typeface="Arial" charset="0"/>
              </a:rPr>
              <a:t>统计机器翻译</a:t>
            </a:r>
          </a:p>
          <a:p>
            <a:r>
              <a:rPr lang="en-US" altLang="zh-CN" dirty="0">
                <a:solidFill>
                  <a:srgbClr val="222222"/>
                </a:solidFill>
                <a:latin typeface="Arial" charset="0"/>
              </a:rPr>
              <a:t>Statistical</a:t>
            </a:r>
            <a:endParaRPr lang="zh-CN" altLang="en-US" dirty="0">
              <a:solidFill>
                <a:srgbClr val="222222"/>
              </a:solidFill>
              <a:latin typeface="Arial" charset="0"/>
            </a:endParaRPr>
          </a:p>
          <a:p>
            <a:r>
              <a:rPr lang="en-US" altLang="zh-CN" dirty="0"/>
              <a:t>Machine</a:t>
            </a:r>
            <a:r>
              <a:rPr lang="zh-CN" altLang="en-US" dirty="0"/>
              <a:t> </a:t>
            </a:r>
            <a:r>
              <a:rPr lang="en-US" altLang="zh-CN" dirty="0"/>
              <a:t>Learning</a:t>
            </a:r>
            <a:endParaRPr lang="zh-CN" altLang="en-US" dirty="0"/>
          </a:p>
        </p:txBody>
      </p:sp>
      <p:sp>
        <p:nvSpPr>
          <p:cNvPr id="14" name="文本框 13">
            <a:extLst>
              <a:ext uri="{FF2B5EF4-FFF2-40B4-BE49-F238E27FC236}">
                <a16:creationId xmlns:a16="http://schemas.microsoft.com/office/drawing/2014/main" id="{6F0059C1-7CE0-FCED-A85E-8C7ED828E5F1}"/>
              </a:ext>
            </a:extLst>
          </p:cNvPr>
          <p:cNvSpPr txBox="1"/>
          <p:nvPr/>
        </p:nvSpPr>
        <p:spPr>
          <a:xfrm>
            <a:off x="6373908" y="3187456"/>
            <a:ext cx="693786" cy="369332"/>
          </a:xfrm>
          <a:prstGeom prst="rect">
            <a:avLst/>
          </a:prstGeom>
          <a:noFill/>
        </p:spPr>
        <p:txBody>
          <a:bodyPr wrap="square" rtlCol="0">
            <a:spAutoFit/>
          </a:bodyPr>
          <a:lstStyle/>
          <a:p>
            <a:r>
              <a:rPr kumimoji="1" lang="en-US" altLang="zh-CN" dirty="0"/>
              <a:t>2010</a:t>
            </a:r>
            <a:endParaRPr kumimoji="1" lang="zh-CN" altLang="en-US" dirty="0"/>
          </a:p>
        </p:txBody>
      </p:sp>
      <p:pic>
        <p:nvPicPr>
          <p:cNvPr id="15" name="内容占位符 7">
            <a:extLst>
              <a:ext uri="{FF2B5EF4-FFF2-40B4-BE49-F238E27FC236}">
                <a16:creationId xmlns:a16="http://schemas.microsoft.com/office/drawing/2014/main" id="{EF983617-84D1-11C6-8C6D-238827C2AB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827" y="3994124"/>
            <a:ext cx="1656929" cy="929114"/>
          </a:xfrm>
          <a:prstGeom prst="rect">
            <a:avLst/>
          </a:prstGeom>
        </p:spPr>
      </p:pic>
      <p:pic>
        <p:nvPicPr>
          <p:cNvPr id="16" name="图片 15">
            <a:extLst>
              <a:ext uri="{FF2B5EF4-FFF2-40B4-BE49-F238E27FC236}">
                <a16:creationId xmlns:a16="http://schemas.microsoft.com/office/drawing/2014/main" id="{81BDEC3D-DEA8-2F5E-DF10-F9CCC447B40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5764" y="3992598"/>
            <a:ext cx="740267" cy="644389"/>
          </a:xfrm>
          <a:prstGeom prst="rect">
            <a:avLst/>
          </a:prstGeom>
        </p:spPr>
      </p:pic>
      <p:sp>
        <p:nvSpPr>
          <p:cNvPr id="17" name="文本框 16">
            <a:extLst>
              <a:ext uri="{FF2B5EF4-FFF2-40B4-BE49-F238E27FC236}">
                <a16:creationId xmlns:a16="http://schemas.microsoft.com/office/drawing/2014/main" id="{4387CBBB-F098-D2F8-26FB-00C7DED38FB8}"/>
              </a:ext>
            </a:extLst>
          </p:cNvPr>
          <p:cNvSpPr txBox="1"/>
          <p:nvPr/>
        </p:nvSpPr>
        <p:spPr>
          <a:xfrm>
            <a:off x="720200" y="4818272"/>
            <a:ext cx="1656928" cy="369332"/>
          </a:xfrm>
          <a:prstGeom prst="rect">
            <a:avLst/>
          </a:prstGeom>
          <a:noFill/>
        </p:spPr>
        <p:txBody>
          <a:bodyPr wrap="none" rtlCol="0">
            <a:spAutoFit/>
          </a:bodyPr>
          <a:lstStyle/>
          <a:p>
            <a:r>
              <a:rPr kumimoji="1" lang="en-US" altLang="zh-CN" dirty="0"/>
              <a:t>Warren</a:t>
            </a:r>
            <a:r>
              <a:rPr kumimoji="1" lang="zh-CN" altLang="en-US" dirty="0"/>
              <a:t> </a:t>
            </a:r>
            <a:r>
              <a:rPr kumimoji="1" lang="en-US" altLang="zh-CN" dirty="0"/>
              <a:t>Weaver</a:t>
            </a:r>
            <a:endParaRPr kumimoji="1" lang="zh-CN" altLang="en-US" dirty="0"/>
          </a:p>
        </p:txBody>
      </p:sp>
      <p:sp>
        <p:nvSpPr>
          <p:cNvPr id="18" name="矩形 17">
            <a:extLst>
              <a:ext uri="{FF2B5EF4-FFF2-40B4-BE49-F238E27FC236}">
                <a16:creationId xmlns:a16="http://schemas.microsoft.com/office/drawing/2014/main" id="{EA0F1ADC-DBEB-F4CA-7D50-F5C8054258AE}"/>
              </a:ext>
            </a:extLst>
          </p:cNvPr>
          <p:cNvSpPr/>
          <p:nvPr/>
        </p:nvSpPr>
        <p:spPr>
          <a:xfrm>
            <a:off x="2308558" y="2404180"/>
            <a:ext cx="1630916" cy="738664"/>
          </a:xfrm>
          <a:prstGeom prst="rect">
            <a:avLst/>
          </a:prstGeom>
        </p:spPr>
        <p:txBody>
          <a:bodyPr wrap="square">
            <a:spAutoFit/>
          </a:bodyPr>
          <a:lstStyle/>
          <a:p>
            <a:r>
              <a:rPr kumimoji="1" lang="zh-CN" altLang="en-US" sz="1400" dirty="0"/>
              <a:t>美国花</a:t>
            </a:r>
            <a:r>
              <a:rPr kumimoji="1" lang="en-US" altLang="zh-CN" sz="1400" dirty="0"/>
              <a:t>2</a:t>
            </a:r>
            <a:r>
              <a:rPr kumimoji="1" lang="zh-CN" altLang="en-US" sz="1400" dirty="0"/>
              <a:t>千万美元为机器翻译挖掘了一个坟墓</a:t>
            </a:r>
            <a:endParaRPr kumimoji="1" lang="en-US" altLang="zh-CN" sz="1400" dirty="0"/>
          </a:p>
        </p:txBody>
      </p:sp>
      <p:sp>
        <p:nvSpPr>
          <p:cNvPr id="19" name="文本框 18">
            <a:extLst>
              <a:ext uri="{FF2B5EF4-FFF2-40B4-BE49-F238E27FC236}">
                <a16:creationId xmlns:a16="http://schemas.microsoft.com/office/drawing/2014/main" id="{B4710BBF-DE16-DA27-FED3-BC3AB5B53E19}"/>
              </a:ext>
            </a:extLst>
          </p:cNvPr>
          <p:cNvSpPr txBox="1"/>
          <p:nvPr/>
        </p:nvSpPr>
        <p:spPr>
          <a:xfrm>
            <a:off x="5890847" y="2726352"/>
            <a:ext cx="1676400" cy="369332"/>
          </a:xfrm>
          <a:prstGeom prst="rect">
            <a:avLst/>
          </a:prstGeom>
          <a:noFill/>
        </p:spPr>
        <p:txBody>
          <a:bodyPr wrap="square" rtlCol="0">
            <a:spAutoFit/>
          </a:bodyPr>
          <a:lstStyle/>
          <a:p>
            <a:r>
              <a:rPr kumimoji="1" lang="zh-CN" altLang="en-US" dirty="0"/>
              <a:t>神经机器翻译</a:t>
            </a:r>
          </a:p>
        </p:txBody>
      </p:sp>
      <p:pic>
        <p:nvPicPr>
          <p:cNvPr id="20" name="图片 19">
            <a:extLst>
              <a:ext uri="{FF2B5EF4-FFF2-40B4-BE49-F238E27FC236}">
                <a16:creationId xmlns:a16="http://schemas.microsoft.com/office/drawing/2014/main" id="{FA8A327E-8560-EA84-E9D1-9D43887D94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91875" y="2226798"/>
            <a:ext cx="1371080" cy="879332"/>
          </a:xfrm>
          <a:prstGeom prst="rect">
            <a:avLst/>
          </a:prstGeom>
        </p:spPr>
      </p:pic>
      <p:sp>
        <p:nvSpPr>
          <p:cNvPr id="21" name="文本框 20">
            <a:extLst>
              <a:ext uri="{FF2B5EF4-FFF2-40B4-BE49-F238E27FC236}">
                <a16:creationId xmlns:a16="http://schemas.microsoft.com/office/drawing/2014/main" id="{F11448EB-7AF8-BFEE-F4C1-9BAEAC1DD924}"/>
              </a:ext>
            </a:extLst>
          </p:cNvPr>
          <p:cNvSpPr txBox="1"/>
          <p:nvPr/>
        </p:nvSpPr>
        <p:spPr>
          <a:xfrm>
            <a:off x="8214939" y="3183076"/>
            <a:ext cx="693786" cy="369332"/>
          </a:xfrm>
          <a:prstGeom prst="rect">
            <a:avLst/>
          </a:prstGeom>
          <a:noFill/>
        </p:spPr>
        <p:txBody>
          <a:bodyPr wrap="square" rtlCol="0">
            <a:spAutoFit/>
          </a:bodyPr>
          <a:lstStyle/>
          <a:p>
            <a:r>
              <a:rPr kumimoji="1" lang="en-US" altLang="zh-CN" dirty="0"/>
              <a:t>2017</a:t>
            </a:r>
            <a:endParaRPr kumimoji="1" lang="zh-CN" altLang="en-US" dirty="0"/>
          </a:p>
        </p:txBody>
      </p:sp>
      <p:pic>
        <p:nvPicPr>
          <p:cNvPr id="22" name="图片 21">
            <a:extLst>
              <a:ext uri="{FF2B5EF4-FFF2-40B4-BE49-F238E27FC236}">
                <a16:creationId xmlns:a16="http://schemas.microsoft.com/office/drawing/2014/main" id="{390DC2DA-A35C-E138-F3EF-78AA4B90B9FA}"/>
              </a:ext>
            </a:extLst>
          </p:cNvPr>
          <p:cNvPicPr>
            <a:picLocks noChangeAspect="1"/>
          </p:cNvPicPr>
          <p:nvPr/>
        </p:nvPicPr>
        <p:blipFill>
          <a:blip r:embed="rId6"/>
          <a:stretch>
            <a:fillRect/>
          </a:stretch>
        </p:blipFill>
        <p:spPr>
          <a:xfrm>
            <a:off x="7869440" y="2226798"/>
            <a:ext cx="1302714" cy="879332"/>
          </a:xfrm>
          <a:prstGeom prst="rect">
            <a:avLst/>
          </a:prstGeom>
        </p:spPr>
      </p:pic>
      <p:pic>
        <p:nvPicPr>
          <p:cNvPr id="23" name="图片 22">
            <a:extLst>
              <a:ext uri="{FF2B5EF4-FFF2-40B4-BE49-F238E27FC236}">
                <a16:creationId xmlns:a16="http://schemas.microsoft.com/office/drawing/2014/main" id="{F1BABED6-2D9F-D16F-7309-660761E42F51}"/>
              </a:ext>
            </a:extLst>
          </p:cNvPr>
          <p:cNvPicPr>
            <a:picLocks noChangeAspect="1"/>
          </p:cNvPicPr>
          <p:nvPr/>
        </p:nvPicPr>
        <p:blipFill>
          <a:blip r:embed="rId7"/>
          <a:stretch>
            <a:fillRect/>
          </a:stretch>
        </p:blipFill>
        <p:spPr>
          <a:xfrm>
            <a:off x="7787390" y="4004788"/>
            <a:ext cx="1548883" cy="871964"/>
          </a:xfrm>
          <a:prstGeom prst="rect">
            <a:avLst/>
          </a:prstGeom>
        </p:spPr>
      </p:pic>
      <p:sp>
        <p:nvSpPr>
          <p:cNvPr id="24" name="文本框 23">
            <a:extLst>
              <a:ext uri="{FF2B5EF4-FFF2-40B4-BE49-F238E27FC236}">
                <a16:creationId xmlns:a16="http://schemas.microsoft.com/office/drawing/2014/main" id="{02E4F937-3E3B-E9A9-308D-2A01BB40F928}"/>
              </a:ext>
            </a:extLst>
          </p:cNvPr>
          <p:cNvSpPr txBox="1"/>
          <p:nvPr/>
        </p:nvSpPr>
        <p:spPr>
          <a:xfrm>
            <a:off x="9709077" y="3145795"/>
            <a:ext cx="693786" cy="369332"/>
          </a:xfrm>
          <a:prstGeom prst="rect">
            <a:avLst/>
          </a:prstGeom>
          <a:noFill/>
        </p:spPr>
        <p:txBody>
          <a:bodyPr wrap="square" rtlCol="0">
            <a:spAutoFit/>
          </a:bodyPr>
          <a:lstStyle/>
          <a:p>
            <a:r>
              <a:rPr kumimoji="1" lang="en-US" altLang="zh-CN" dirty="0"/>
              <a:t>2018</a:t>
            </a:r>
            <a:endParaRPr kumimoji="1" lang="zh-CN" altLang="en-US" dirty="0"/>
          </a:p>
        </p:txBody>
      </p:sp>
      <p:pic>
        <p:nvPicPr>
          <p:cNvPr id="25" name="图片 24">
            <a:extLst>
              <a:ext uri="{FF2B5EF4-FFF2-40B4-BE49-F238E27FC236}">
                <a16:creationId xmlns:a16="http://schemas.microsoft.com/office/drawing/2014/main" id="{EA7456A2-CE4E-CF81-ECEE-1E79A3A6FB04}"/>
              </a:ext>
            </a:extLst>
          </p:cNvPr>
          <p:cNvPicPr>
            <a:picLocks noChangeAspect="1"/>
          </p:cNvPicPr>
          <p:nvPr/>
        </p:nvPicPr>
        <p:blipFill>
          <a:blip r:embed="rId8"/>
          <a:stretch>
            <a:fillRect/>
          </a:stretch>
        </p:blipFill>
        <p:spPr>
          <a:xfrm>
            <a:off x="9463954" y="3936930"/>
            <a:ext cx="1389638" cy="1250674"/>
          </a:xfrm>
          <a:prstGeom prst="rect">
            <a:avLst/>
          </a:prstGeom>
        </p:spPr>
      </p:pic>
      <p:cxnSp>
        <p:nvCxnSpPr>
          <p:cNvPr id="26" name="直接箭头连接符 4">
            <a:extLst>
              <a:ext uri="{FF2B5EF4-FFF2-40B4-BE49-F238E27FC236}">
                <a16:creationId xmlns:a16="http://schemas.microsoft.com/office/drawing/2014/main" id="{8AF96D2B-CB95-D88F-8BB5-26FECA61397A}"/>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F90F404F-273C-940C-F1E9-9BFD496087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8" name="文本框 27">
            <a:extLst>
              <a:ext uri="{FF2B5EF4-FFF2-40B4-BE49-F238E27FC236}">
                <a16:creationId xmlns:a16="http://schemas.microsoft.com/office/drawing/2014/main" id="{0E3111B9-9355-2A48-F6FF-CBBB9F2139FB}"/>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2620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想一想，你会怎样构造一个</a:t>
            </a:r>
            <a:r>
              <a:rPr lang="en-US" altLang="zh-CN" sz="3600" dirty="0">
                <a:solidFill>
                  <a:srgbClr val="C00000"/>
                </a:solidFill>
                <a:latin typeface="微软雅黑" panose="020B0503020204020204" pitchFamily="34" charset="-122"/>
                <a:ea typeface="微软雅黑" panose="020B0503020204020204" pitchFamily="34" charset="-122"/>
              </a:rPr>
              <a:t>N</a:t>
            </a:r>
            <a:r>
              <a:rPr lang="zh-CN" altLang="en-US" sz="3600" dirty="0">
                <a:solidFill>
                  <a:srgbClr val="C00000"/>
                </a:solidFill>
                <a:latin typeface="微软雅黑" panose="020B0503020204020204" pitchFamily="34" charset="-122"/>
                <a:ea typeface="微软雅黑" panose="020B0503020204020204" pitchFamily="34" charset="-122"/>
              </a:rPr>
              <a:t>节点彼此之间的网络？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3EEA71AA-6E27-48D7-AD08-E4C55C22B82B}"/>
              </a:ext>
            </a:extLst>
          </p:cNvPr>
          <p:cNvSpPr/>
          <p:nvPr/>
        </p:nvSpPr>
        <p:spPr>
          <a:xfrm>
            <a:off x="7040617" y="3411883"/>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E70FF98C-1B0E-2660-F5AA-5E62F810EE21}"/>
              </a:ext>
            </a:extLst>
          </p:cNvPr>
          <p:cNvSpPr/>
          <p:nvPr/>
        </p:nvSpPr>
        <p:spPr>
          <a:xfrm>
            <a:off x="7304089" y="3410589"/>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54FFDC3-FFE8-7BD4-A43A-C2B7E81F6FA2}"/>
              </a:ext>
            </a:extLst>
          </p:cNvPr>
          <p:cNvSpPr/>
          <p:nvPr/>
        </p:nvSpPr>
        <p:spPr>
          <a:xfrm>
            <a:off x="7552062" y="3410588"/>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C0741241-08AC-5135-497D-AF3B78583EB4}"/>
              </a:ext>
            </a:extLst>
          </p:cNvPr>
          <p:cNvSpPr/>
          <p:nvPr/>
        </p:nvSpPr>
        <p:spPr>
          <a:xfrm>
            <a:off x="6730812" y="2367686"/>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1A17E5D-0991-83F4-5ABF-FAF6B1B36F3E}"/>
              </a:ext>
            </a:extLst>
          </p:cNvPr>
          <p:cNvSpPr/>
          <p:nvPr/>
        </p:nvSpPr>
        <p:spPr>
          <a:xfrm>
            <a:off x="6994284" y="2381890"/>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BC4832B9-537C-F591-B0CA-4F6499CD6C01}"/>
              </a:ext>
            </a:extLst>
          </p:cNvPr>
          <p:cNvSpPr/>
          <p:nvPr/>
        </p:nvSpPr>
        <p:spPr>
          <a:xfrm>
            <a:off x="7242257" y="2381889"/>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643B7339-C4B2-D0D7-9A37-05B7D9EC459E}"/>
              </a:ext>
            </a:extLst>
          </p:cNvPr>
          <p:cNvSpPr/>
          <p:nvPr/>
        </p:nvSpPr>
        <p:spPr>
          <a:xfrm>
            <a:off x="4589300" y="1743411"/>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1EC0EDB0-3627-F3F2-FAA6-88AB281269A2}"/>
              </a:ext>
            </a:extLst>
          </p:cNvPr>
          <p:cNvSpPr/>
          <p:nvPr/>
        </p:nvSpPr>
        <p:spPr>
          <a:xfrm>
            <a:off x="4852772" y="1742117"/>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F70345A0-D6B0-EC78-8BCA-0CADBF30127F}"/>
              </a:ext>
            </a:extLst>
          </p:cNvPr>
          <p:cNvSpPr/>
          <p:nvPr/>
        </p:nvSpPr>
        <p:spPr>
          <a:xfrm>
            <a:off x="5100745" y="1742116"/>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DF6EB67D-C022-C97E-515B-08B3B467313C}"/>
              </a:ext>
            </a:extLst>
          </p:cNvPr>
          <p:cNvSpPr/>
          <p:nvPr/>
        </p:nvSpPr>
        <p:spPr>
          <a:xfrm>
            <a:off x="3982282" y="349853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E8160406-D114-A652-B827-B16CDC073E5A}"/>
              </a:ext>
            </a:extLst>
          </p:cNvPr>
          <p:cNvSpPr/>
          <p:nvPr/>
        </p:nvSpPr>
        <p:spPr>
          <a:xfrm>
            <a:off x="4245754" y="3497245"/>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BF099BA8-03E5-3035-29DF-1086B0734E98}"/>
              </a:ext>
            </a:extLst>
          </p:cNvPr>
          <p:cNvSpPr/>
          <p:nvPr/>
        </p:nvSpPr>
        <p:spPr>
          <a:xfrm>
            <a:off x="4493727" y="3497244"/>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FEB48F22-E635-9BD2-9241-0D95EB96741E}"/>
              </a:ext>
            </a:extLst>
          </p:cNvPr>
          <p:cNvSpPr/>
          <p:nvPr/>
        </p:nvSpPr>
        <p:spPr>
          <a:xfrm>
            <a:off x="2600350" y="2698968"/>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A8B7A4BC-025F-E5CE-B98C-5404258BE090}"/>
              </a:ext>
            </a:extLst>
          </p:cNvPr>
          <p:cNvSpPr/>
          <p:nvPr/>
        </p:nvSpPr>
        <p:spPr>
          <a:xfrm>
            <a:off x="2863822" y="269767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90AA5E26-4D0B-BD61-2271-2A6054B53467}"/>
              </a:ext>
            </a:extLst>
          </p:cNvPr>
          <p:cNvSpPr/>
          <p:nvPr/>
        </p:nvSpPr>
        <p:spPr>
          <a:xfrm>
            <a:off x="3111795" y="2697673"/>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398C3266-94AD-C3A7-EAE0-0F7A7843921E}"/>
              </a:ext>
            </a:extLst>
          </p:cNvPr>
          <p:cNvSpPr/>
          <p:nvPr/>
        </p:nvSpPr>
        <p:spPr>
          <a:xfrm>
            <a:off x="2724336" y="4756287"/>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46490058-76B9-7238-8CF4-0390BFD3BD67}"/>
              </a:ext>
            </a:extLst>
          </p:cNvPr>
          <p:cNvSpPr/>
          <p:nvPr/>
        </p:nvSpPr>
        <p:spPr>
          <a:xfrm>
            <a:off x="2987808" y="4754993"/>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77EF61E1-0700-D93F-D61E-99DB8086797A}"/>
              </a:ext>
            </a:extLst>
          </p:cNvPr>
          <p:cNvSpPr/>
          <p:nvPr/>
        </p:nvSpPr>
        <p:spPr>
          <a:xfrm>
            <a:off x="3235781" y="4754992"/>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78A49636-5E3E-7E75-B203-66959B501DB8}"/>
              </a:ext>
            </a:extLst>
          </p:cNvPr>
          <p:cNvSpPr/>
          <p:nvPr/>
        </p:nvSpPr>
        <p:spPr>
          <a:xfrm>
            <a:off x="4837273" y="526553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99358D54-A212-6F4D-EBA6-419198C3198F}"/>
              </a:ext>
            </a:extLst>
          </p:cNvPr>
          <p:cNvSpPr/>
          <p:nvPr/>
        </p:nvSpPr>
        <p:spPr>
          <a:xfrm>
            <a:off x="5100745" y="5264245"/>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B59634C2-6AB0-C165-7CAE-6CC3CF20EEEF}"/>
              </a:ext>
            </a:extLst>
          </p:cNvPr>
          <p:cNvSpPr/>
          <p:nvPr/>
        </p:nvSpPr>
        <p:spPr>
          <a:xfrm>
            <a:off x="5348718" y="5264244"/>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A9E38623-62D1-E675-22B1-6C5EB49D74A6}"/>
              </a:ext>
            </a:extLst>
          </p:cNvPr>
          <p:cNvSpPr/>
          <p:nvPr/>
        </p:nvSpPr>
        <p:spPr>
          <a:xfrm>
            <a:off x="6544671" y="481827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AE8184D1-8928-AC3B-1D64-2C7A6D81D00A}"/>
              </a:ext>
            </a:extLst>
          </p:cNvPr>
          <p:cNvSpPr/>
          <p:nvPr/>
        </p:nvSpPr>
        <p:spPr>
          <a:xfrm>
            <a:off x="6808143" y="4832475"/>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1E5D09B-286C-81E5-2E42-298913A84D34}"/>
              </a:ext>
            </a:extLst>
          </p:cNvPr>
          <p:cNvSpPr/>
          <p:nvPr/>
        </p:nvSpPr>
        <p:spPr>
          <a:xfrm>
            <a:off x="7056116" y="4832474"/>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247C21C-5AA6-5BAD-51AC-8D2EB52CDD18}"/>
                  </a:ext>
                </a:extLst>
              </p:cNvPr>
              <p:cNvSpPr txBox="1"/>
              <p:nvPr/>
            </p:nvSpPr>
            <p:spPr>
              <a:xfrm>
                <a:off x="8988240" y="3347587"/>
                <a:ext cx="6147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𝑗</m:t>
                          </m:r>
                        </m:sub>
                      </m:sSub>
                    </m:oMath>
                  </m:oMathPara>
                </a14:m>
                <a:endParaRPr kumimoji="1" lang="zh-CN" altLang="en-US" dirty="0"/>
              </a:p>
            </p:txBody>
          </p:sp>
        </mc:Choice>
        <mc:Fallback xmlns="">
          <p:sp>
            <p:nvSpPr>
              <p:cNvPr id="49" name="文本框 48">
                <a:extLst>
                  <a:ext uri="{FF2B5EF4-FFF2-40B4-BE49-F238E27FC236}">
                    <a16:creationId xmlns:a16="http://schemas.microsoft.com/office/drawing/2014/main" id="{C247C21C-5AA6-5BAD-51AC-8D2EB52CDD18}"/>
                  </a:ext>
                </a:extLst>
              </p:cNvPr>
              <p:cNvSpPr txBox="1">
                <a:spLocks noRot="1" noChangeAspect="1" noMove="1" noResize="1" noEditPoints="1" noAdjustHandles="1" noChangeArrowheads="1" noChangeShapeType="1" noTextEdit="1"/>
              </p:cNvSpPr>
              <p:nvPr/>
            </p:nvSpPr>
            <p:spPr>
              <a:xfrm>
                <a:off x="8988240" y="3347587"/>
                <a:ext cx="614784" cy="299313"/>
              </a:xfrm>
              <a:prstGeom prst="rect">
                <a:avLst/>
              </a:prstGeom>
              <a:blipFill>
                <a:blip r:embed="rId5"/>
                <a:stretch>
                  <a:fillRect l="-4082" r="-6122" b="-2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96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想一想，你会怎样构造一个</a:t>
            </a:r>
            <a:r>
              <a:rPr lang="en-US" altLang="zh-CN" sz="3600" dirty="0">
                <a:solidFill>
                  <a:srgbClr val="C00000"/>
                </a:solidFill>
                <a:latin typeface="微软雅黑" panose="020B0503020204020204" pitchFamily="34" charset="-122"/>
                <a:ea typeface="微软雅黑" panose="020B0503020204020204" pitchFamily="34" charset="-122"/>
              </a:rPr>
              <a:t>N</a:t>
            </a:r>
            <a:r>
              <a:rPr lang="zh-CN" altLang="en-US" sz="3600" dirty="0">
                <a:solidFill>
                  <a:srgbClr val="C00000"/>
                </a:solidFill>
                <a:latin typeface="微软雅黑" panose="020B0503020204020204" pitchFamily="34" charset="-122"/>
                <a:ea typeface="微软雅黑" panose="020B0503020204020204" pitchFamily="34" charset="-122"/>
              </a:rPr>
              <a:t>节点彼此之间的网络？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3EEA71AA-6E27-48D7-AD08-E4C55C22B82B}"/>
              </a:ext>
            </a:extLst>
          </p:cNvPr>
          <p:cNvSpPr/>
          <p:nvPr/>
        </p:nvSpPr>
        <p:spPr>
          <a:xfrm>
            <a:off x="7040617" y="3411883"/>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E70FF98C-1B0E-2660-F5AA-5E62F810EE21}"/>
              </a:ext>
            </a:extLst>
          </p:cNvPr>
          <p:cNvSpPr/>
          <p:nvPr/>
        </p:nvSpPr>
        <p:spPr>
          <a:xfrm>
            <a:off x="7304089" y="3410589"/>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954FFDC3-FFE8-7BD4-A43A-C2B7E81F6FA2}"/>
              </a:ext>
            </a:extLst>
          </p:cNvPr>
          <p:cNvSpPr/>
          <p:nvPr/>
        </p:nvSpPr>
        <p:spPr>
          <a:xfrm>
            <a:off x="7552062" y="3410588"/>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C0741241-08AC-5135-497D-AF3B78583EB4}"/>
              </a:ext>
            </a:extLst>
          </p:cNvPr>
          <p:cNvSpPr/>
          <p:nvPr/>
        </p:nvSpPr>
        <p:spPr>
          <a:xfrm>
            <a:off x="6730812" y="2367686"/>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1A17E5D-0991-83F4-5ABF-FAF6B1B36F3E}"/>
              </a:ext>
            </a:extLst>
          </p:cNvPr>
          <p:cNvSpPr/>
          <p:nvPr/>
        </p:nvSpPr>
        <p:spPr>
          <a:xfrm>
            <a:off x="6994284" y="2381890"/>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BC4832B9-537C-F591-B0CA-4F6499CD6C01}"/>
              </a:ext>
            </a:extLst>
          </p:cNvPr>
          <p:cNvSpPr/>
          <p:nvPr/>
        </p:nvSpPr>
        <p:spPr>
          <a:xfrm>
            <a:off x="7242257" y="2381889"/>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643B7339-C4B2-D0D7-9A37-05B7D9EC459E}"/>
              </a:ext>
            </a:extLst>
          </p:cNvPr>
          <p:cNvSpPr/>
          <p:nvPr/>
        </p:nvSpPr>
        <p:spPr>
          <a:xfrm>
            <a:off x="4589300" y="1743411"/>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1EC0EDB0-3627-F3F2-FAA6-88AB281269A2}"/>
              </a:ext>
            </a:extLst>
          </p:cNvPr>
          <p:cNvSpPr/>
          <p:nvPr/>
        </p:nvSpPr>
        <p:spPr>
          <a:xfrm>
            <a:off x="4852772" y="1742117"/>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F70345A0-D6B0-EC78-8BCA-0CADBF30127F}"/>
              </a:ext>
            </a:extLst>
          </p:cNvPr>
          <p:cNvSpPr/>
          <p:nvPr/>
        </p:nvSpPr>
        <p:spPr>
          <a:xfrm>
            <a:off x="5100745" y="1742116"/>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a:extLst>
              <a:ext uri="{FF2B5EF4-FFF2-40B4-BE49-F238E27FC236}">
                <a16:creationId xmlns:a16="http://schemas.microsoft.com/office/drawing/2014/main" id="{DF6EB67D-C022-C97E-515B-08B3B467313C}"/>
              </a:ext>
            </a:extLst>
          </p:cNvPr>
          <p:cNvSpPr/>
          <p:nvPr/>
        </p:nvSpPr>
        <p:spPr>
          <a:xfrm>
            <a:off x="3982282" y="349853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E8160406-D114-A652-B827-B16CDC073E5A}"/>
              </a:ext>
            </a:extLst>
          </p:cNvPr>
          <p:cNvSpPr/>
          <p:nvPr/>
        </p:nvSpPr>
        <p:spPr>
          <a:xfrm>
            <a:off x="4245754" y="3497245"/>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BF099BA8-03E5-3035-29DF-1086B0734E98}"/>
              </a:ext>
            </a:extLst>
          </p:cNvPr>
          <p:cNvSpPr/>
          <p:nvPr/>
        </p:nvSpPr>
        <p:spPr>
          <a:xfrm>
            <a:off x="4493727" y="3497244"/>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FEB48F22-E635-9BD2-9241-0D95EB96741E}"/>
              </a:ext>
            </a:extLst>
          </p:cNvPr>
          <p:cNvSpPr/>
          <p:nvPr/>
        </p:nvSpPr>
        <p:spPr>
          <a:xfrm>
            <a:off x="2600350" y="2698968"/>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A8B7A4BC-025F-E5CE-B98C-5404258BE090}"/>
              </a:ext>
            </a:extLst>
          </p:cNvPr>
          <p:cNvSpPr/>
          <p:nvPr/>
        </p:nvSpPr>
        <p:spPr>
          <a:xfrm>
            <a:off x="2863822" y="269767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90AA5E26-4D0B-BD61-2271-2A6054B53467}"/>
              </a:ext>
            </a:extLst>
          </p:cNvPr>
          <p:cNvSpPr/>
          <p:nvPr/>
        </p:nvSpPr>
        <p:spPr>
          <a:xfrm>
            <a:off x="3111795" y="2697673"/>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398C3266-94AD-C3A7-EAE0-0F7A7843921E}"/>
              </a:ext>
            </a:extLst>
          </p:cNvPr>
          <p:cNvSpPr/>
          <p:nvPr/>
        </p:nvSpPr>
        <p:spPr>
          <a:xfrm>
            <a:off x="2724336" y="4756287"/>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46490058-76B9-7238-8CF4-0390BFD3BD67}"/>
              </a:ext>
            </a:extLst>
          </p:cNvPr>
          <p:cNvSpPr/>
          <p:nvPr/>
        </p:nvSpPr>
        <p:spPr>
          <a:xfrm>
            <a:off x="2987808" y="4754993"/>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77EF61E1-0700-D93F-D61E-99DB8086797A}"/>
              </a:ext>
            </a:extLst>
          </p:cNvPr>
          <p:cNvSpPr/>
          <p:nvPr/>
        </p:nvSpPr>
        <p:spPr>
          <a:xfrm>
            <a:off x="3235781" y="4754992"/>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78A49636-5E3E-7E75-B203-66959B501DB8}"/>
              </a:ext>
            </a:extLst>
          </p:cNvPr>
          <p:cNvSpPr/>
          <p:nvPr/>
        </p:nvSpPr>
        <p:spPr>
          <a:xfrm>
            <a:off x="4837273" y="526553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99358D54-A212-6F4D-EBA6-419198C3198F}"/>
              </a:ext>
            </a:extLst>
          </p:cNvPr>
          <p:cNvSpPr/>
          <p:nvPr/>
        </p:nvSpPr>
        <p:spPr>
          <a:xfrm>
            <a:off x="5100745" y="5264245"/>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B59634C2-6AB0-C165-7CAE-6CC3CF20EEEF}"/>
              </a:ext>
            </a:extLst>
          </p:cNvPr>
          <p:cNvSpPr/>
          <p:nvPr/>
        </p:nvSpPr>
        <p:spPr>
          <a:xfrm>
            <a:off x="5348718" y="5264244"/>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A9E38623-62D1-E675-22B1-6C5EB49D74A6}"/>
              </a:ext>
            </a:extLst>
          </p:cNvPr>
          <p:cNvSpPr/>
          <p:nvPr/>
        </p:nvSpPr>
        <p:spPr>
          <a:xfrm>
            <a:off x="6544671" y="481827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AE8184D1-8928-AC3B-1D64-2C7A6D81D00A}"/>
              </a:ext>
            </a:extLst>
          </p:cNvPr>
          <p:cNvSpPr/>
          <p:nvPr/>
        </p:nvSpPr>
        <p:spPr>
          <a:xfrm>
            <a:off x="6808143" y="4832475"/>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1E5D09B-286C-81E5-2E42-298913A84D34}"/>
              </a:ext>
            </a:extLst>
          </p:cNvPr>
          <p:cNvSpPr/>
          <p:nvPr/>
        </p:nvSpPr>
        <p:spPr>
          <a:xfrm>
            <a:off x="7056116" y="4832474"/>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247C21C-5AA6-5BAD-51AC-8D2EB52CDD18}"/>
                  </a:ext>
                </a:extLst>
              </p:cNvPr>
              <p:cNvSpPr txBox="1"/>
              <p:nvPr/>
            </p:nvSpPr>
            <p:spPr>
              <a:xfrm>
                <a:off x="8988240" y="3347587"/>
                <a:ext cx="6147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𝑣</m:t>
                          </m:r>
                        </m:e>
                        <m:sub>
                          <m:r>
                            <a:rPr kumimoji="1" lang="en-US" altLang="zh-CN" b="0" i="1" smtClean="0">
                              <a:latin typeface="Cambria Math" panose="02040503050406030204" pitchFamily="18" charset="0"/>
                            </a:rPr>
                            <m:t>𝑗</m:t>
                          </m:r>
                        </m:sub>
                      </m:sSub>
                    </m:oMath>
                  </m:oMathPara>
                </a14:m>
                <a:endParaRPr kumimoji="1" lang="zh-CN" altLang="en-US" dirty="0"/>
              </a:p>
            </p:txBody>
          </p:sp>
        </mc:Choice>
        <mc:Fallback xmlns="">
          <p:sp>
            <p:nvSpPr>
              <p:cNvPr id="49" name="文本框 48">
                <a:extLst>
                  <a:ext uri="{FF2B5EF4-FFF2-40B4-BE49-F238E27FC236}">
                    <a16:creationId xmlns:a16="http://schemas.microsoft.com/office/drawing/2014/main" id="{C247C21C-5AA6-5BAD-51AC-8D2EB52CDD18}"/>
                  </a:ext>
                </a:extLst>
              </p:cNvPr>
              <p:cNvSpPr txBox="1">
                <a:spLocks noRot="1" noChangeAspect="1" noMove="1" noResize="1" noEditPoints="1" noAdjustHandles="1" noChangeArrowheads="1" noChangeShapeType="1" noTextEdit="1"/>
              </p:cNvSpPr>
              <p:nvPr/>
            </p:nvSpPr>
            <p:spPr>
              <a:xfrm>
                <a:off x="8988240" y="3347587"/>
                <a:ext cx="614784" cy="299313"/>
              </a:xfrm>
              <a:prstGeom prst="rect">
                <a:avLst/>
              </a:prstGeom>
              <a:blipFill>
                <a:blip r:embed="rId5"/>
                <a:stretch>
                  <a:fillRect l="-4082" r="-6122" b="-24000"/>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3A2189E1-AB86-E21C-F7C5-7EE652CBC535}"/>
              </a:ext>
            </a:extLst>
          </p:cNvPr>
          <p:cNvSpPr txBox="1"/>
          <p:nvPr/>
        </p:nvSpPr>
        <p:spPr>
          <a:xfrm>
            <a:off x="8091939" y="4288013"/>
            <a:ext cx="3022169" cy="369332"/>
          </a:xfrm>
          <a:prstGeom prst="rect">
            <a:avLst/>
          </a:prstGeom>
          <a:noFill/>
        </p:spPr>
        <p:txBody>
          <a:bodyPr wrap="square" rtlCol="0">
            <a:spAutoFit/>
          </a:bodyPr>
          <a:lstStyle/>
          <a:p>
            <a:r>
              <a:rPr kumimoji="1" lang="zh-CN" altLang="en-US" dirty="0"/>
              <a:t>问题：只能建模无向网络</a:t>
            </a:r>
          </a:p>
        </p:txBody>
      </p:sp>
    </p:spTree>
    <p:extLst>
      <p:ext uri="{BB962C8B-B14F-4D97-AF65-F5344CB8AC3E}">
        <p14:creationId xmlns:p14="http://schemas.microsoft.com/office/powerpoint/2010/main" val="33981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怎样构造一个有向网络？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DA7D828-E5D5-00A3-A962-7FD18393C1A0}"/>
              </a:ext>
            </a:extLst>
          </p:cNvPr>
          <p:cNvSpPr/>
          <p:nvPr/>
        </p:nvSpPr>
        <p:spPr>
          <a:xfrm>
            <a:off x="7040617" y="332009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2A5E9299-0FA2-8341-A0BA-6A65DB316A9A}"/>
              </a:ext>
            </a:extLst>
          </p:cNvPr>
          <p:cNvSpPr/>
          <p:nvPr/>
        </p:nvSpPr>
        <p:spPr>
          <a:xfrm>
            <a:off x="7304089" y="3318796"/>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9E047BBA-1E60-2662-546F-99EC4001EC7D}"/>
              </a:ext>
            </a:extLst>
          </p:cNvPr>
          <p:cNvSpPr/>
          <p:nvPr/>
        </p:nvSpPr>
        <p:spPr>
          <a:xfrm>
            <a:off x="7552062" y="331879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259A5CD6-60E2-D80A-CF78-FF8B8D286387}"/>
              </a:ext>
            </a:extLst>
          </p:cNvPr>
          <p:cNvSpPr/>
          <p:nvPr/>
        </p:nvSpPr>
        <p:spPr>
          <a:xfrm>
            <a:off x="6730812" y="227589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1DAD270F-A923-A6AA-01FF-A3240A11181A}"/>
              </a:ext>
            </a:extLst>
          </p:cNvPr>
          <p:cNvSpPr/>
          <p:nvPr/>
        </p:nvSpPr>
        <p:spPr>
          <a:xfrm>
            <a:off x="6994284" y="2290097"/>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91B5C97-ED26-E1F7-99CF-D8D778F8861F}"/>
              </a:ext>
            </a:extLst>
          </p:cNvPr>
          <p:cNvSpPr/>
          <p:nvPr/>
        </p:nvSpPr>
        <p:spPr>
          <a:xfrm>
            <a:off x="7242257" y="2290096"/>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04D18111-A04C-D9D6-47D7-FB206FE99E0F}"/>
              </a:ext>
            </a:extLst>
          </p:cNvPr>
          <p:cNvSpPr/>
          <p:nvPr/>
        </p:nvSpPr>
        <p:spPr>
          <a:xfrm>
            <a:off x="4589300" y="165161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11BBF7D5-A7FB-866C-C5C7-5B0B3177894D}"/>
              </a:ext>
            </a:extLst>
          </p:cNvPr>
          <p:cNvSpPr/>
          <p:nvPr/>
        </p:nvSpPr>
        <p:spPr>
          <a:xfrm>
            <a:off x="4852772" y="165032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93786C32-92B0-6CC2-707B-F5F362D648C6}"/>
              </a:ext>
            </a:extLst>
          </p:cNvPr>
          <p:cNvSpPr/>
          <p:nvPr/>
        </p:nvSpPr>
        <p:spPr>
          <a:xfrm>
            <a:off x="5100745" y="165032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77FDFEB1-4149-C085-6BE7-4755C4FB73C7}"/>
              </a:ext>
            </a:extLst>
          </p:cNvPr>
          <p:cNvSpPr/>
          <p:nvPr/>
        </p:nvSpPr>
        <p:spPr>
          <a:xfrm>
            <a:off x="3982282" y="339124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17F6E20C-A0CE-DFFC-4F71-FD1635B34FB6}"/>
              </a:ext>
            </a:extLst>
          </p:cNvPr>
          <p:cNvSpPr/>
          <p:nvPr/>
        </p:nvSpPr>
        <p:spPr>
          <a:xfrm>
            <a:off x="4245754" y="3405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A9E0B04C-5368-0E24-0A67-96D871B65E5B}"/>
              </a:ext>
            </a:extLst>
          </p:cNvPr>
          <p:cNvSpPr/>
          <p:nvPr/>
        </p:nvSpPr>
        <p:spPr>
          <a:xfrm>
            <a:off x="4493727" y="340545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027D686E-9ECF-98A4-2D78-63FB29408E0C}"/>
              </a:ext>
            </a:extLst>
          </p:cNvPr>
          <p:cNvSpPr/>
          <p:nvPr/>
        </p:nvSpPr>
        <p:spPr>
          <a:xfrm>
            <a:off x="2600350" y="2607175"/>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8506EEDD-83ED-E0A4-D38C-59D9EFF8CD7C}"/>
              </a:ext>
            </a:extLst>
          </p:cNvPr>
          <p:cNvSpPr/>
          <p:nvPr/>
        </p:nvSpPr>
        <p:spPr>
          <a:xfrm>
            <a:off x="2863822" y="2605881"/>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5D617397-5A07-7940-B693-B1215B7DB679}"/>
              </a:ext>
            </a:extLst>
          </p:cNvPr>
          <p:cNvSpPr/>
          <p:nvPr/>
        </p:nvSpPr>
        <p:spPr>
          <a:xfrm>
            <a:off x="3111795" y="260588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EF2D73E1-A16C-E3B6-699E-57BE733BF36E}"/>
              </a:ext>
            </a:extLst>
          </p:cNvPr>
          <p:cNvSpPr/>
          <p:nvPr/>
        </p:nvSpPr>
        <p:spPr>
          <a:xfrm>
            <a:off x="2724336" y="4664494"/>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FFD1AF2E-E37F-C190-B962-8A0D235DACD7}"/>
              </a:ext>
            </a:extLst>
          </p:cNvPr>
          <p:cNvSpPr/>
          <p:nvPr/>
        </p:nvSpPr>
        <p:spPr>
          <a:xfrm>
            <a:off x="2987808" y="466320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B9BA8D4D-39EA-5104-8779-2EDF2B7295CC}"/>
              </a:ext>
            </a:extLst>
          </p:cNvPr>
          <p:cNvSpPr/>
          <p:nvPr/>
        </p:nvSpPr>
        <p:spPr>
          <a:xfrm>
            <a:off x="3235781" y="4663199"/>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96E91362-7E08-53D6-DBC1-531AAF1924D7}"/>
              </a:ext>
            </a:extLst>
          </p:cNvPr>
          <p:cNvSpPr/>
          <p:nvPr/>
        </p:nvSpPr>
        <p:spPr>
          <a:xfrm>
            <a:off x="4837273" y="517374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44AAB966-6261-EE2E-18DB-1E1E90CC3A2F}"/>
              </a:ext>
            </a:extLst>
          </p:cNvPr>
          <p:cNvSpPr/>
          <p:nvPr/>
        </p:nvSpPr>
        <p:spPr>
          <a:xfrm>
            <a:off x="5100745"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0FE84719-CE4B-5C49-309E-2F8A46B4DC58}"/>
              </a:ext>
            </a:extLst>
          </p:cNvPr>
          <p:cNvSpPr/>
          <p:nvPr/>
        </p:nvSpPr>
        <p:spPr>
          <a:xfrm>
            <a:off x="5348718" y="5172451"/>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B4B15E9-D08D-ADEA-90D3-CAF387F490DB}"/>
              </a:ext>
            </a:extLst>
          </p:cNvPr>
          <p:cNvSpPr/>
          <p:nvPr/>
        </p:nvSpPr>
        <p:spPr>
          <a:xfrm>
            <a:off x="6544671" y="4726478"/>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D9928624-1D16-49DD-7950-5FD790393F2C}"/>
              </a:ext>
            </a:extLst>
          </p:cNvPr>
          <p:cNvSpPr/>
          <p:nvPr/>
        </p:nvSpPr>
        <p:spPr>
          <a:xfrm>
            <a:off x="6808143" y="474068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15C8FD87-2514-7C6B-70B9-F8FB1120F988}"/>
              </a:ext>
            </a:extLst>
          </p:cNvPr>
          <p:cNvSpPr/>
          <p:nvPr/>
        </p:nvSpPr>
        <p:spPr>
          <a:xfrm>
            <a:off x="7056116" y="474068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101813E-24ED-FF2A-31C0-5D55697F239A}"/>
                  </a:ext>
                </a:extLst>
              </p:cNvPr>
              <p:cNvSpPr txBox="1"/>
              <p:nvPr/>
            </p:nvSpPr>
            <p:spPr>
              <a:xfrm>
                <a:off x="9158561" y="3271863"/>
                <a:ext cx="179093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𝑗</m:t>
                          </m:r>
                        </m:sub>
                      </m:sSub>
                      <m:r>
                        <a:rPr kumimoji="1" lang="en-US" altLang="zh-CN" sz="2400" b="0" i="1" smtClean="0">
                          <a:latin typeface="Cambria Math" panose="02040503050406030204" pitchFamily="18" charset="0"/>
                        </a:rPr>
                        <m:t>=</m:t>
                      </m:r>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𝑞</m:t>
                          </m:r>
                        </m:e>
                        <m:sub>
                          <m:r>
                            <a:rPr kumimoji="1" lang="en-US" altLang="zh-CN" sz="2400" b="0" i="1" smtClean="0">
                              <a:latin typeface="Cambria Math" panose="02040503050406030204" pitchFamily="18" charset="0"/>
                            </a:rPr>
                            <m:t>𝑖</m:t>
                          </m:r>
                        </m:sub>
                      </m:sSub>
                      <m:r>
                        <a:rPr kumimoji="1" lang="en-US" altLang="zh-CN" sz="240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rPr>
                            <m:t>𝑘</m:t>
                          </m:r>
                        </m:e>
                        <m:sub>
                          <m:r>
                            <a:rPr kumimoji="1" lang="en-US" altLang="zh-CN" sz="2400" b="0" i="1" smtClean="0">
                              <a:latin typeface="Cambria Math" panose="02040503050406030204" pitchFamily="18" charset="0"/>
                            </a:rPr>
                            <m:t>𝑗</m:t>
                          </m:r>
                        </m:sub>
                      </m:sSub>
                    </m:oMath>
                  </m:oMathPara>
                </a14:m>
                <a:endParaRPr kumimoji="1" lang="zh-CN" altLang="en-US" sz="2400" dirty="0"/>
              </a:p>
            </p:txBody>
          </p:sp>
        </mc:Choice>
        <mc:Fallback xmlns="">
          <p:sp>
            <p:nvSpPr>
              <p:cNvPr id="75" name="文本框 74">
                <a:extLst>
                  <a:ext uri="{FF2B5EF4-FFF2-40B4-BE49-F238E27FC236}">
                    <a16:creationId xmlns:a16="http://schemas.microsoft.com/office/drawing/2014/main" id="{0101813E-24ED-FF2A-31C0-5D55697F239A}"/>
                  </a:ext>
                </a:extLst>
              </p:cNvPr>
              <p:cNvSpPr txBox="1">
                <a:spLocks noRot="1" noChangeAspect="1" noMove="1" noResize="1" noEditPoints="1" noAdjustHandles="1" noChangeArrowheads="1" noChangeShapeType="1" noTextEdit="1"/>
              </p:cNvSpPr>
              <p:nvPr/>
            </p:nvSpPr>
            <p:spPr>
              <a:xfrm>
                <a:off x="9158561" y="3271863"/>
                <a:ext cx="1790939" cy="399084"/>
              </a:xfrm>
              <a:prstGeom prst="rect">
                <a:avLst/>
              </a:prstGeom>
              <a:blipFill>
                <a:blip r:embed="rId5"/>
                <a:stretch>
                  <a:fillRect l="-1399" r="-2098" b="-28125"/>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06B772A1-7690-B24F-656F-D80BB029B435}"/>
              </a:ext>
            </a:extLst>
          </p:cNvPr>
          <p:cNvSpPr/>
          <p:nvPr/>
        </p:nvSpPr>
        <p:spPr>
          <a:xfrm>
            <a:off x="6730812" y="189820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2FF766BE-9273-8958-C746-12D0AA6002D1}"/>
              </a:ext>
            </a:extLst>
          </p:cNvPr>
          <p:cNvSpPr/>
          <p:nvPr/>
        </p:nvSpPr>
        <p:spPr>
          <a:xfrm>
            <a:off x="6994284" y="189691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76BDBCF-CC3A-24E3-D2B8-FEDAB8D5B732}"/>
              </a:ext>
            </a:extLst>
          </p:cNvPr>
          <p:cNvSpPr/>
          <p:nvPr/>
        </p:nvSpPr>
        <p:spPr>
          <a:xfrm>
            <a:off x="7242257" y="189691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8AC016A1-DBE6-E1FA-984C-D02D569DD93A}"/>
              </a:ext>
            </a:extLst>
          </p:cNvPr>
          <p:cNvSpPr/>
          <p:nvPr/>
        </p:nvSpPr>
        <p:spPr>
          <a:xfrm>
            <a:off x="4845183" y="559947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D3DBC279-1AC6-6C69-ECB8-61CB9DF56FD6}"/>
              </a:ext>
            </a:extLst>
          </p:cNvPr>
          <p:cNvSpPr/>
          <p:nvPr/>
        </p:nvSpPr>
        <p:spPr>
          <a:xfrm>
            <a:off x="5108655" y="559818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1E0EBF2E-942A-D0B9-4B0E-2F64148FB3AC}"/>
              </a:ext>
            </a:extLst>
          </p:cNvPr>
          <p:cNvSpPr/>
          <p:nvPr/>
        </p:nvSpPr>
        <p:spPr>
          <a:xfrm>
            <a:off x="5356628" y="559818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E84E7790-875A-96F0-0653-C3C3A06BB3C2}"/>
              </a:ext>
            </a:extLst>
          </p:cNvPr>
          <p:cNvSpPr/>
          <p:nvPr/>
        </p:nvSpPr>
        <p:spPr>
          <a:xfrm>
            <a:off x="7040617" y="372093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C4B51FCA-30F8-D3FF-30F0-CA64162DC3BE}"/>
              </a:ext>
            </a:extLst>
          </p:cNvPr>
          <p:cNvSpPr/>
          <p:nvPr/>
        </p:nvSpPr>
        <p:spPr>
          <a:xfrm>
            <a:off x="7304089" y="3719639"/>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97FD0B5F-C41D-7368-7752-D07466D42F9A}"/>
              </a:ext>
            </a:extLst>
          </p:cNvPr>
          <p:cNvSpPr/>
          <p:nvPr/>
        </p:nvSpPr>
        <p:spPr>
          <a:xfrm>
            <a:off x="7552062" y="3719638"/>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B0E00E62-8746-9F43-09C7-9B68C1E893EA}"/>
              </a:ext>
            </a:extLst>
          </p:cNvPr>
          <p:cNvSpPr/>
          <p:nvPr/>
        </p:nvSpPr>
        <p:spPr>
          <a:xfrm>
            <a:off x="4609964" y="126997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B25C0F6F-3617-D4C2-B31A-A8FA85259E63}"/>
              </a:ext>
            </a:extLst>
          </p:cNvPr>
          <p:cNvSpPr/>
          <p:nvPr/>
        </p:nvSpPr>
        <p:spPr>
          <a:xfrm>
            <a:off x="4873436" y="126867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DFB91FBF-1CA7-E0A6-B814-727579D2B0DD}"/>
              </a:ext>
            </a:extLst>
          </p:cNvPr>
          <p:cNvSpPr/>
          <p:nvPr/>
        </p:nvSpPr>
        <p:spPr>
          <a:xfrm>
            <a:off x="5121409" y="126867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B10AC4B0-82B3-0D28-A391-48B2C2CD1920}"/>
              </a:ext>
            </a:extLst>
          </p:cNvPr>
          <p:cNvSpPr/>
          <p:nvPr/>
        </p:nvSpPr>
        <p:spPr>
          <a:xfrm>
            <a:off x="2574660" y="302222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D6521402-9CC3-447C-AC6F-BCF6E01C7DDE}"/>
              </a:ext>
            </a:extLst>
          </p:cNvPr>
          <p:cNvSpPr/>
          <p:nvPr/>
        </p:nvSpPr>
        <p:spPr>
          <a:xfrm>
            <a:off x="2838132" y="3020935"/>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a:extLst>
              <a:ext uri="{FF2B5EF4-FFF2-40B4-BE49-F238E27FC236}">
                <a16:creationId xmlns:a16="http://schemas.microsoft.com/office/drawing/2014/main" id="{52D3C079-9835-618A-7332-4FFD558ABED1}"/>
              </a:ext>
            </a:extLst>
          </p:cNvPr>
          <p:cNvSpPr/>
          <p:nvPr/>
        </p:nvSpPr>
        <p:spPr>
          <a:xfrm>
            <a:off x="3086105" y="3020934"/>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31CE085F-BC72-0F86-C93A-09A911CD4E00}"/>
              </a:ext>
            </a:extLst>
          </p:cNvPr>
          <p:cNvSpPr/>
          <p:nvPr/>
        </p:nvSpPr>
        <p:spPr>
          <a:xfrm>
            <a:off x="6544671" y="5173746"/>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21F15AC6-B56E-D1F6-C600-D8AB9786053B}"/>
              </a:ext>
            </a:extLst>
          </p:cNvPr>
          <p:cNvSpPr/>
          <p:nvPr/>
        </p:nvSpPr>
        <p:spPr>
          <a:xfrm>
            <a:off x="6808143" y="5172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a:extLst>
              <a:ext uri="{FF2B5EF4-FFF2-40B4-BE49-F238E27FC236}">
                <a16:creationId xmlns:a16="http://schemas.microsoft.com/office/drawing/2014/main" id="{8E1D295C-024D-12FA-60BE-3CC1E88DF7E2}"/>
              </a:ext>
            </a:extLst>
          </p:cNvPr>
          <p:cNvSpPr/>
          <p:nvPr/>
        </p:nvSpPr>
        <p:spPr>
          <a:xfrm>
            <a:off x="7056116" y="5172451"/>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a:extLst>
              <a:ext uri="{FF2B5EF4-FFF2-40B4-BE49-F238E27FC236}">
                <a16:creationId xmlns:a16="http://schemas.microsoft.com/office/drawing/2014/main" id="{38155902-EA42-B162-6B49-14D9A94AF07B}"/>
              </a:ext>
            </a:extLst>
          </p:cNvPr>
          <p:cNvSpPr/>
          <p:nvPr/>
        </p:nvSpPr>
        <p:spPr>
          <a:xfrm>
            <a:off x="2698507" y="51737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D43017BB-0DDF-5BC4-78E8-84C7F09AAA0E}"/>
              </a:ext>
            </a:extLst>
          </p:cNvPr>
          <p:cNvSpPr/>
          <p:nvPr/>
        </p:nvSpPr>
        <p:spPr>
          <a:xfrm>
            <a:off x="2961979"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D419A1D5-426F-684C-ABA6-187E7038EFC1}"/>
              </a:ext>
            </a:extLst>
          </p:cNvPr>
          <p:cNvSpPr/>
          <p:nvPr/>
        </p:nvSpPr>
        <p:spPr>
          <a:xfrm>
            <a:off x="3209952" y="51724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D055444B-EB32-3416-3886-93EA59301A7D}"/>
              </a:ext>
            </a:extLst>
          </p:cNvPr>
          <p:cNvSpPr/>
          <p:nvPr/>
        </p:nvSpPr>
        <p:spPr>
          <a:xfrm>
            <a:off x="3984729" y="37843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239AE888-F015-A358-5079-DF65004A423F}"/>
              </a:ext>
            </a:extLst>
          </p:cNvPr>
          <p:cNvSpPr/>
          <p:nvPr/>
        </p:nvSpPr>
        <p:spPr>
          <a:xfrm>
            <a:off x="4248201" y="37830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a:extLst>
              <a:ext uri="{FF2B5EF4-FFF2-40B4-BE49-F238E27FC236}">
                <a16:creationId xmlns:a16="http://schemas.microsoft.com/office/drawing/2014/main" id="{7E6800CE-D477-AB30-C7AE-49A33B5AD376}"/>
              </a:ext>
            </a:extLst>
          </p:cNvPr>
          <p:cNvSpPr/>
          <p:nvPr/>
        </p:nvSpPr>
        <p:spPr>
          <a:xfrm>
            <a:off x="4496174" y="37830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a:extLst>
              <a:ext uri="{FF2B5EF4-FFF2-40B4-BE49-F238E27FC236}">
                <a16:creationId xmlns:a16="http://schemas.microsoft.com/office/drawing/2014/main" id="{F59CD2C0-E50D-A365-C02E-2DF3845BB6E9}"/>
              </a:ext>
            </a:extLst>
          </p:cNvPr>
          <p:cNvSpPr txBox="1"/>
          <p:nvPr/>
        </p:nvSpPr>
        <p:spPr>
          <a:xfrm>
            <a:off x="7970356" y="3299903"/>
            <a:ext cx="1159773" cy="369332"/>
          </a:xfrm>
          <a:prstGeom prst="rect">
            <a:avLst/>
          </a:prstGeom>
          <a:noFill/>
        </p:spPr>
        <p:txBody>
          <a:bodyPr wrap="square" rtlCol="0">
            <a:spAutoFit/>
          </a:bodyPr>
          <a:lstStyle/>
          <a:p>
            <a:r>
              <a:rPr kumimoji="1" lang="en-US" altLang="zh-CN" dirty="0">
                <a:solidFill>
                  <a:srgbClr val="FF0000"/>
                </a:solidFill>
              </a:rPr>
              <a:t>Query</a:t>
            </a:r>
            <a:endParaRPr kumimoji="1" lang="zh-CN" altLang="en-US" dirty="0">
              <a:solidFill>
                <a:srgbClr val="FF0000"/>
              </a:solidFill>
            </a:endParaRPr>
          </a:p>
        </p:txBody>
      </p:sp>
      <p:sp>
        <p:nvSpPr>
          <p:cNvPr id="101" name="文本框 100">
            <a:extLst>
              <a:ext uri="{FF2B5EF4-FFF2-40B4-BE49-F238E27FC236}">
                <a16:creationId xmlns:a16="http://schemas.microsoft.com/office/drawing/2014/main" id="{191D739E-7259-980F-8AB2-C247EB6BB275}"/>
              </a:ext>
            </a:extLst>
          </p:cNvPr>
          <p:cNvSpPr txBox="1"/>
          <p:nvPr/>
        </p:nvSpPr>
        <p:spPr>
          <a:xfrm>
            <a:off x="4063747" y="4113354"/>
            <a:ext cx="1159773" cy="369332"/>
          </a:xfrm>
          <a:prstGeom prst="rect">
            <a:avLst/>
          </a:prstGeom>
          <a:noFill/>
        </p:spPr>
        <p:txBody>
          <a:bodyPr wrap="square" rtlCol="0">
            <a:spAutoFit/>
          </a:bodyPr>
          <a:lstStyle/>
          <a:p>
            <a:r>
              <a:rPr kumimoji="1" lang="en-US" altLang="zh-CN" dirty="0">
                <a:solidFill>
                  <a:srgbClr val="FF0000"/>
                </a:solidFill>
              </a:rPr>
              <a:t>Key</a:t>
            </a:r>
            <a:endParaRPr kumimoji="1" lang="zh-CN" altLang="en-US" dirty="0">
              <a:solidFill>
                <a:srgbClr val="FF0000"/>
              </a:solidFill>
            </a:endParaRPr>
          </a:p>
        </p:txBody>
      </p:sp>
      <p:sp>
        <p:nvSpPr>
          <p:cNvPr id="102" name="文本框 101">
            <a:extLst>
              <a:ext uri="{FF2B5EF4-FFF2-40B4-BE49-F238E27FC236}">
                <a16:creationId xmlns:a16="http://schemas.microsoft.com/office/drawing/2014/main" id="{D7DED470-CB0D-1AA8-6F9C-02E18AAC29BA}"/>
              </a:ext>
            </a:extLst>
          </p:cNvPr>
          <p:cNvSpPr txBox="1"/>
          <p:nvPr/>
        </p:nvSpPr>
        <p:spPr>
          <a:xfrm>
            <a:off x="7970356" y="3696562"/>
            <a:ext cx="1159773" cy="369332"/>
          </a:xfrm>
          <a:prstGeom prst="rect">
            <a:avLst/>
          </a:prstGeom>
          <a:noFill/>
        </p:spPr>
        <p:txBody>
          <a:bodyPr wrap="square" rtlCol="0">
            <a:spAutoFit/>
          </a:bodyPr>
          <a:lstStyle/>
          <a:p>
            <a:r>
              <a:rPr kumimoji="1" lang="en-US" altLang="zh-CN" dirty="0"/>
              <a:t>Key</a:t>
            </a:r>
            <a:endParaRPr kumimoji="1" lang="zh-CN" altLang="en-US" dirty="0"/>
          </a:p>
        </p:txBody>
      </p:sp>
      <mc:AlternateContent xmlns:mc="http://schemas.openxmlformats.org/markup-compatibility/2006" xmlns:a14="http://schemas.microsoft.com/office/drawing/2010/main">
        <mc:Choice Requires="a14">
          <p:sp>
            <p:nvSpPr>
              <p:cNvPr id="103" name="矩形 102">
                <a:extLst>
                  <a:ext uri="{FF2B5EF4-FFF2-40B4-BE49-F238E27FC236}">
                    <a16:creationId xmlns:a16="http://schemas.microsoft.com/office/drawing/2014/main" id="{84D0F0A0-982F-5DDE-52FE-ADE225D53A04}"/>
                  </a:ext>
                </a:extLst>
              </p:cNvPr>
              <p:cNvSpPr/>
              <p:nvPr/>
            </p:nvSpPr>
            <p:spPr>
              <a:xfrm>
                <a:off x="8935126" y="3931401"/>
                <a:ext cx="2290307" cy="4914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𝑞</m:t>
                          </m:r>
                        </m:e>
                        <m:sub>
                          <m:r>
                            <a:rPr kumimoji="1" lang="en-US" altLang="zh-CN" sz="2400" b="0" i="1" smtClean="0">
                              <a:latin typeface="Cambria Math" panose="02040503050406030204" pitchFamily="18" charset="0"/>
                            </a:rPr>
                            <m:t>𝑗</m:t>
                          </m:r>
                        </m:sub>
                      </m:sSub>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𝑘</m:t>
                          </m:r>
                        </m:e>
                        <m:sub>
                          <m:r>
                            <a:rPr kumimoji="1" lang="en-US" altLang="zh-CN" sz="2400" b="0" i="1" smtClean="0">
                              <a:latin typeface="Cambria Math" panose="02040503050406030204" pitchFamily="18" charset="0"/>
                            </a:rPr>
                            <m:t>𝑖</m:t>
                          </m:r>
                        </m:sub>
                      </m:sSub>
                      <m:r>
                        <a:rPr kumimoji="1" lang="en-US" altLang="zh-CN" sz="2400" b="0" i="1" smtClean="0">
                          <a:latin typeface="Cambria Math" panose="02040503050406030204" pitchFamily="18" charset="0"/>
                        </a:rPr>
                        <m:t>=</m:t>
                      </m:r>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𝑎</m:t>
                          </m:r>
                        </m:e>
                        <m:sub>
                          <m:r>
                            <a:rPr kumimoji="1" lang="en-US" altLang="zh-CN" sz="2400" b="0" i="1" smtClean="0">
                              <a:latin typeface="Cambria Math" panose="02040503050406030204" pitchFamily="18" charset="0"/>
                            </a:rPr>
                            <m:t>𝑗</m:t>
                          </m:r>
                          <m:r>
                            <a:rPr kumimoji="1" lang="en-US" altLang="zh-CN" sz="2400" i="1">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𝑖</m:t>
                          </m:r>
                        </m:sub>
                      </m:sSub>
                    </m:oMath>
                  </m:oMathPara>
                </a14:m>
                <a:endParaRPr lang="zh-CN" altLang="en-US" sz="2400" dirty="0"/>
              </a:p>
            </p:txBody>
          </p:sp>
        </mc:Choice>
        <mc:Fallback xmlns="">
          <p:sp>
            <p:nvSpPr>
              <p:cNvPr id="103" name="矩形 102">
                <a:extLst>
                  <a:ext uri="{FF2B5EF4-FFF2-40B4-BE49-F238E27FC236}">
                    <a16:creationId xmlns:a16="http://schemas.microsoft.com/office/drawing/2014/main" id="{84D0F0A0-982F-5DDE-52FE-ADE225D53A04}"/>
                  </a:ext>
                </a:extLst>
              </p:cNvPr>
              <p:cNvSpPr>
                <a:spLocks noRot="1" noChangeAspect="1" noMove="1" noResize="1" noEditPoints="1" noAdjustHandles="1" noChangeArrowheads="1" noChangeShapeType="1" noTextEdit="1"/>
              </p:cNvSpPr>
              <p:nvPr/>
            </p:nvSpPr>
            <p:spPr>
              <a:xfrm>
                <a:off x="8935126" y="3931401"/>
                <a:ext cx="2290307" cy="491417"/>
              </a:xfrm>
              <a:prstGeom prst="rect">
                <a:avLst/>
              </a:prstGeom>
              <a:blipFill>
                <a:blip r:embed="rId6"/>
                <a:stretch>
                  <a:fillRect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8105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怎样构造一个有向网络？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DA7D828-E5D5-00A3-A962-7FD18393C1A0}"/>
              </a:ext>
            </a:extLst>
          </p:cNvPr>
          <p:cNvSpPr/>
          <p:nvPr/>
        </p:nvSpPr>
        <p:spPr>
          <a:xfrm>
            <a:off x="7040617" y="332009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2A5E9299-0FA2-8341-A0BA-6A65DB316A9A}"/>
              </a:ext>
            </a:extLst>
          </p:cNvPr>
          <p:cNvSpPr/>
          <p:nvPr/>
        </p:nvSpPr>
        <p:spPr>
          <a:xfrm>
            <a:off x="7304089" y="3318796"/>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9E047BBA-1E60-2662-546F-99EC4001EC7D}"/>
              </a:ext>
            </a:extLst>
          </p:cNvPr>
          <p:cNvSpPr/>
          <p:nvPr/>
        </p:nvSpPr>
        <p:spPr>
          <a:xfrm>
            <a:off x="7552062" y="331879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259A5CD6-60E2-D80A-CF78-FF8B8D286387}"/>
              </a:ext>
            </a:extLst>
          </p:cNvPr>
          <p:cNvSpPr/>
          <p:nvPr/>
        </p:nvSpPr>
        <p:spPr>
          <a:xfrm>
            <a:off x="6730812" y="227589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1DAD270F-A923-A6AA-01FF-A3240A11181A}"/>
              </a:ext>
            </a:extLst>
          </p:cNvPr>
          <p:cNvSpPr/>
          <p:nvPr/>
        </p:nvSpPr>
        <p:spPr>
          <a:xfrm>
            <a:off x="6994284" y="2290097"/>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91B5C97-ED26-E1F7-99CF-D8D778F8861F}"/>
              </a:ext>
            </a:extLst>
          </p:cNvPr>
          <p:cNvSpPr/>
          <p:nvPr/>
        </p:nvSpPr>
        <p:spPr>
          <a:xfrm>
            <a:off x="7242257" y="2290096"/>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04D18111-A04C-D9D6-47D7-FB206FE99E0F}"/>
              </a:ext>
            </a:extLst>
          </p:cNvPr>
          <p:cNvSpPr/>
          <p:nvPr/>
        </p:nvSpPr>
        <p:spPr>
          <a:xfrm>
            <a:off x="4589300" y="165161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11BBF7D5-A7FB-866C-C5C7-5B0B3177894D}"/>
              </a:ext>
            </a:extLst>
          </p:cNvPr>
          <p:cNvSpPr/>
          <p:nvPr/>
        </p:nvSpPr>
        <p:spPr>
          <a:xfrm>
            <a:off x="4852772" y="165032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93786C32-92B0-6CC2-707B-F5F362D648C6}"/>
              </a:ext>
            </a:extLst>
          </p:cNvPr>
          <p:cNvSpPr/>
          <p:nvPr/>
        </p:nvSpPr>
        <p:spPr>
          <a:xfrm>
            <a:off x="5100745" y="165032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77FDFEB1-4149-C085-6BE7-4755C4FB73C7}"/>
              </a:ext>
            </a:extLst>
          </p:cNvPr>
          <p:cNvSpPr/>
          <p:nvPr/>
        </p:nvSpPr>
        <p:spPr>
          <a:xfrm>
            <a:off x="3982282" y="339124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17F6E20C-A0CE-DFFC-4F71-FD1635B34FB6}"/>
              </a:ext>
            </a:extLst>
          </p:cNvPr>
          <p:cNvSpPr/>
          <p:nvPr/>
        </p:nvSpPr>
        <p:spPr>
          <a:xfrm>
            <a:off x="4245754" y="3405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A9E0B04C-5368-0E24-0A67-96D871B65E5B}"/>
              </a:ext>
            </a:extLst>
          </p:cNvPr>
          <p:cNvSpPr/>
          <p:nvPr/>
        </p:nvSpPr>
        <p:spPr>
          <a:xfrm>
            <a:off x="4493727" y="340545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027D686E-9ECF-98A4-2D78-63FB29408E0C}"/>
              </a:ext>
            </a:extLst>
          </p:cNvPr>
          <p:cNvSpPr/>
          <p:nvPr/>
        </p:nvSpPr>
        <p:spPr>
          <a:xfrm>
            <a:off x="2600350" y="2607175"/>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8506EEDD-83ED-E0A4-D38C-59D9EFF8CD7C}"/>
              </a:ext>
            </a:extLst>
          </p:cNvPr>
          <p:cNvSpPr/>
          <p:nvPr/>
        </p:nvSpPr>
        <p:spPr>
          <a:xfrm>
            <a:off x="2863822" y="2605881"/>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5D617397-5A07-7940-B693-B1215B7DB679}"/>
              </a:ext>
            </a:extLst>
          </p:cNvPr>
          <p:cNvSpPr/>
          <p:nvPr/>
        </p:nvSpPr>
        <p:spPr>
          <a:xfrm>
            <a:off x="3111795" y="260588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EF2D73E1-A16C-E3B6-699E-57BE733BF36E}"/>
              </a:ext>
            </a:extLst>
          </p:cNvPr>
          <p:cNvSpPr/>
          <p:nvPr/>
        </p:nvSpPr>
        <p:spPr>
          <a:xfrm>
            <a:off x="2724336" y="4664494"/>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FFD1AF2E-E37F-C190-B962-8A0D235DACD7}"/>
              </a:ext>
            </a:extLst>
          </p:cNvPr>
          <p:cNvSpPr/>
          <p:nvPr/>
        </p:nvSpPr>
        <p:spPr>
          <a:xfrm>
            <a:off x="2987808" y="466320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B9BA8D4D-39EA-5104-8779-2EDF2B7295CC}"/>
              </a:ext>
            </a:extLst>
          </p:cNvPr>
          <p:cNvSpPr/>
          <p:nvPr/>
        </p:nvSpPr>
        <p:spPr>
          <a:xfrm>
            <a:off x="3235781" y="4663199"/>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96E91362-7E08-53D6-DBC1-531AAF1924D7}"/>
              </a:ext>
            </a:extLst>
          </p:cNvPr>
          <p:cNvSpPr/>
          <p:nvPr/>
        </p:nvSpPr>
        <p:spPr>
          <a:xfrm>
            <a:off x="4837273" y="517374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44AAB966-6261-EE2E-18DB-1E1E90CC3A2F}"/>
              </a:ext>
            </a:extLst>
          </p:cNvPr>
          <p:cNvSpPr/>
          <p:nvPr/>
        </p:nvSpPr>
        <p:spPr>
          <a:xfrm>
            <a:off x="5100745"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0FE84719-CE4B-5C49-309E-2F8A46B4DC58}"/>
              </a:ext>
            </a:extLst>
          </p:cNvPr>
          <p:cNvSpPr/>
          <p:nvPr/>
        </p:nvSpPr>
        <p:spPr>
          <a:xfrm>
            <a:off x="5348718" y="5172451"/>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B4B15E9-D08D-ADEA-90D3-CAF387F490DB}"/>
              </a:ext>
            </a:extLst>
          </p:cNvPr>
          <p:cNvSpPr/>
          <p:nvPr/>
        </p:nvSpPr>
        <p:spPr>
          <a:xfrm>
            <a:off x="6544671" y="4726478"/>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D9928624-1D16-49DD-7950-5FD790393F2C}"/>
              </a:ext>
            </a:extLst>
          </p:cNvPr>
          <p:cNvSpPr/>
          <p:nvPr/>
        </p:nvSpPr>
        <p:spPr>
          <a:xfrm>
            <a:off x="6808143" y="474068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15C8FD87-2514-7C6B-70B9-F8FB1120F988}"/>
              </a:ext>
            </a:extLst>
          </p:cNvPr>
          <p:cNvSpPr/>
          <p:nvPr/>
        </p:nvSpPr>
        <p:spPr>
          <a:xfrm>
            <a:off x="7056116" y="474068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06B772A1-7690-B24F-656F-D80BB029B435}"/>
              </a:ext>
            </a:extLst>
          </p:cNvPr>
          <p:cNvSpPr/>
          <p:nvPr/>
        </p:nvSpPr>
        <p:spPr>
          <a:xfrm>
            <a:off x="6730812" y="189820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2FF766BE-9273-8958-C746-12D0AA6002D1}"/>
              </a:ext>
            </a:extLst>
          </p:cNvPr>
          <p:cNvSpPr/>
          <p:nvPr/>
        </p:nvSpPr>
        <p:spPr>
          <a:xfrm>
            <a:off x="6994284" y="189691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76BDBCF-CC3A-24E3-D2B8-FEDAB8D5B732}"/>
              </a:ext>
            </a:extLst>
          </p:cNvPr>
          <p:cNvSpPr/>
          <p:nvPr/>
        </p:nvSpPr>
        <p:spPr>
          <a:xfrm>
            <a:off x="7242257" y="189691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8AC016A1-DBE6-E1FA-984C-D02D569DD93A}"/>
              </a:ext>
            </a:extLst>
          </p:cNvPr>
          <p:cNvSpPr/>
          <p:nvPr/>
        </p:nvSpPr>
        <p:spPr>
          <a:xfrm>
            <a:off x="4845183" y="559947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D3DBC279-1AC6-6C69-ECB8-61CB9DF56FD6}"/>
              </a:ext>
            </a:extLst>
          </p:cNvPr>
          <p:cNvSpPr/>
          <p:nvPr/>
        </p:nvSpPr>
        <p:spPr>
          <a:xfrm>
            <a:off x="5108655" y="559818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1E0EBF2E-942A-D0B9-4B0E-2F64148FB3AC}"/>
              </a:ext>
            </a:extLst>
          </p:cNvPr>
          <p:cNvSpPr/>
          <p:nvPr/>
        </p:nvSpPr>
        <p:spPr>
          <a:xfrm>
            <a:off x="5356628" y="559818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E84E7790-875A-96F0-0653-C3C3A06BB3C2}"/>
              </a:ext>
            </a:extLst>
          </p:cNvPr>
          <p:cNvSpPr/>
          <p:nvPr/>
        </p:nvSpPr>
        <p:spPr>
          <a:xfrm>
            <a:off x="7040617" y="372093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C4B51FCA-30F8-D3FF-30F0-CA64162DC3BE}"/>
              </a:ext>
            </a:extLst>
          </p:cNvPr>
          <p:cNvSpPr/>
          <p:nvPr/>
        </p:nvSpPr>
        <p:spPr>
          <a:xfrm>
            <a:off x="7304089" y="3719639"/>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97FD0B5F-C41D-7368-7752-D07466D42F9A}"/>
              </a:ext>
            </a:extLst>
          </p:cNvPr>
          <p:cNvSpPr/>
          <p:nvPr/>
        </p:nvSpPr>
        <p:spPr>
          <a:xfrm>
            <a:off x="7552062" y="3719638"/>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B0E00E62-8746-9F43-09C7-9B68C1E893EA}"/>
              </a:ext>
            </a:extLst>
          </p:cNvPr>
          <p:cNvSpPr/>
          <p:nvPr/>
        </p:nvSpPr>
        <p:spPr>
          <a:xfrm>
            <a:off x="4609964" y="126997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B25C0F6F-3617-D4C2-B31A-A8FA85259E63}"/>
              </a:ext>
            </a:extLst>
          </p:cNvPr>
          <p:cNvSpPr/>
          <p:nvPr/>
        </p:nvSpPr>
        <p:spPr>
          <a:xfrm>
            <a:off x="4873436" y="126867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DFB91FBF-1CA7-E0A6-B814-727579D2B0DD}"/>
              </a:ext>
            </a:extLst>
          </p:cNvPr>
          <p:cNvSpPr/>
          <p:nvPr/>
        </p:nvSpPr>
        <p:spPr>
          <a:xfrm>
            <a:off x="5121409" y="126867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B10AC4B0-82B3-0D28-A391-48B2C2CD1920}"/>
              </a:ext>
            </a:extLst>
          </p:cNvPr>
          <p:cNvSpPr/>
          <p:nvPr/>
        </p:nvSpPr>
        <p:spPr>
          <a:xfrm>
            <a:off x="2574660" y="302222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D6521402-9CC3-447C-AC6F-BCF6E01C7DDE}"/>
              </a:ext>
            </a:extLst>
          </p:cNvPr>
          <p:cNvSpPr/>
          <p:nvPr/>
        </p:nvSpPr>
        <p:spPr>
          <a:xfrm>
            <a:off x="2838132" y="3020935"/>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a:extLst>
              <a:ext uri="{FF2B5EF4-FFF2-40B4-BE49-F238E27FC236}">
                <a16:creationId xmlns:a16="http://schemas.microsoft.com/office/drawing/2014/main" id="{52D3C079-9835-618A-7332-4FFD558ABED1}"/>
              </a:ext>
            </a:extLst>
          </p:cNvPr>
          <p:cNvSpPr/>
          <p:nvPr/>
        </p:nvSpPr>
        <p:spPr>
          <a:xfrm>
            <a:off x="3086105" y="3020934"/>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31CE085F-BC72-0F86-C93A-09A911CD4E00}"/>
              </a:ext>
            </a:extLst>
          </p:cNvPr>
          <p:cNvSpPr/>
          <p:nvPr/>
        </p:nvSpPr>
        <p:spPr>
          <a:xfrm>
            <a:off x="6544671" y="5173746"/>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21F15AC6-B56E-D1F6-C600-D8AB9786053B}"/>
              </a:ext>
            </a:extLst>
          </p:cNvPr>
          <p:cNvSpPr/>
          <p:nvPr/>
        </p:nvSpPr>
        <p:spPr>
          <a:xfrm>
            <a:off x="6808143" y="5172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a:extLst>
              <a:ext uri="{FF2B5EF4-FFF2-40B4-BE49-F238E27FC236}">
                <a16:creationId xmlns:a16="http://schemas.microsoft.com/office/drawing/2014/main" id="{8E1D295C-024D-12FA-60BE-3CC1E88DF7E2}"/>
              </a:ext>
            </a:extLst>
          </p:cNvPr>
          <p:cNvSpPr/>
          <p:nvPr/>
        </p:nvSpPr>
        <p:spPr>
          <a:xfrm>
            <a:off x="7056116" y="5172451"/>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a:extLst>
              <a:ext uri="{FF2B5EF4-FFF2-40B4-BE49-F238E27FC236}">
                <a16:creationId xmlns:a16="http://schemas.microsoft.com/office/drawing/2014/main" id="{38155902-EA42-B162-6B49-14D9A94AF07B}"/>
              </a:ext>
            </a:extLst>
          </p:cNvPr>
          <p:cNvSpPr/>
          <p:nvPr/>
        </p:nvSpPr>
        <p:spPr>
          <a:xfrm>
            <a:off x="2698507" y="51737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D43017BB-0DDF-5BC4-78E8-84C7F09AAA0E}"/>
              </a:ext>
            </a:extLst>
          </p:cNvPr>
          <p:cNvSpPr/>
          <p:nvPr/>
        </p:nvSpPr>
        <p:spPr>
          <a:xfrm>
            <a:off x="2961979"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D419A1D5-426F-684C-ABA6-187E7038EFC1}"/>
              </a:ext>
            </a:extLst>
          </p:cNvPr>
          <p:cNvSpPr/>
          <p:nvPr/>
        </p:nvSpPr>
        <p:spPr>
          <a:xfrm>
            <a:off x="3209952" y="51724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D055444B-EB32-3416-3886-93EA59301A7D}"/>
              </a:ext>
            </a:extLst>
          </p:cNvPr>
          <p:cNvSpPr/>
          <p:nvPr/>
        </p:nvSpPr>
        <p:spPr>
          <a:xfrm>
            <a:off x="3984729" y="37843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239AE888-F015-A358-5079-DF65004A423F}"/>
              </a:ext>
            </a:extLst>
          </p:cNvPr>
          <p:cNvSpPr/>
          <p:nvPr/>
        </p:nvSpPr>
        <p:spPr>
          <a:xfrm>
            <a:off x="4248201" y="37830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a:extLst>
              <a:ext uri="{FF2B5EF4-FFF2-40B4-BE49-F238E27FC236}">
                <a16:creationId xmlns:a16="http://schemas.microsoft.com/office/drawing/2014/main" id="{7E6800CE-D477-AB30-C7AE-49A33B5AD376}"/>
              </a:ext>
            </a:extLst>
          </p:cNvPr>
          <p:cNvSpPr/>
          <p:nvPr/>
        </p:nvSpPr>
        <p:spPr>
          <a:xfrm>
            <a:off x="4496174" y="37830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a:extLst>
              <a:ext uri="{FF2B5EF4-FFF2-40B4-BE49-F238E27FC236}">
                <a16:creationId xmlns:a16="http://schemas.microsoft.com/office/drawing/2014/main" id="{F59CD2C0-E50D-A365-C02E-2DF3845BB6E9}"/>
              </a:ext>
            </a:extLst>
          </p:cNvPr>
          <p:cNvSpPr txBox="1"/>
          <p:nvPr/>
        </p:nvSpPr>
        <p:spPr>
          <a:xfrm>
            <a:off x="7970356" y="3299903"/>
            <a:ext cx="1159773" cy="369332"/>
          </a:xfrm>
          <a:prstGeom prst="rect">
            <a:avLst/>
          </a:prstGeom>
          <a:noFill/>
        </p:spPr>
        <p:txBody>
          <a:bodyPr wrap="square" rtlCol="0">
            <a:spAutoFit/>
          </a:bodyPr>
          <a:lstStyle/>
          <a:p>
            <a:r>
              <a:rPr kumimoji="1" lang="en-US" altLang="zh-CN" dirty="0">
                <a:solidFill>
                  <a:srgbClr val="FF0000"/>
                </a:solidFill>
              </a:rPr>
              <a:t>Query</a:t>
            </a:r>
            <a:endParaRPr kumimoji="1" lang="zh-CN" altLang="en-US" dirty="0">
              <a:solidFill>
                <a:srgbClr val="FF0000"/>
              </a:solidFill>
            </a:endParaRPr>
          </a:p>
        </p:txBody>
      </p:sp>
      <p:sp>
        <p:nvSpPr>
          <p:cNvPr id="101" name="文本框 100">
            <a:extLst>
              <a:ext uri="{FF2B5EF4-FFF2-40B4-BE49-F238E27FC236}">
                <a16:creationId xmlns:a16="http://schemas.microsoft.com/office/drawing/2014/main" id="{191D739E-7259-980F-8AB2-C247EB6BB275}"/>
              </a:ext>
            </a:extLst>
          </p:cNvPr>
          <p:cNvSpPr txBox="1"/>
          <p:nvPr/>
        </p:nvSpPr>
        <p:spPr>
          <a:xfrm>
            <a:off x="4063747" y="4113354"/>
            <a:ext cx="1159773" cy="369332"/>
          </a:xfrm>
          <a:prstGeom prst="rect">
            <a:avLst/>
          </a:prstGeom>
          <a:noFill/>
        </p:spPr>
        <p:txBody>
          <a:bodyPr wrap="square" rtlCol="0">
            <a:spAutoFit/>
          </a:bodyPr>
          <a:lstStyle/>
          <a:p>
            <a:r>
              <a:rPr kumimoji="1" lang="en-US" altLang="zh-CN" dirty="0">
                <a:solidFill>
                  <a:srgbClr val="FF0000"/>
                </a:solidFill>
              </a:rPr>
              <a:t>Key</a:t>
            </a:r>
            <a:endParaRPr kumimoji="1" lang="zh-CN" altLang="en-US" dirty="0">
              <a:solidFill>
                <a:srgbClr val="FF0000"/>
              </a:solidFill>
            </a:endParaRPr>
          </a:p>
        </p:txBody>
      </p:sp>
      <p:sp>
        <p:nvSpPr>
          <p:cNvPr id="102" name="文本框 101">
            <a:extLst>
              <a:ext uri="{FF2B5EF4-FFF2-40B4-BE49-F238E27FC236}">
                <a16:creationId xmlns:a16="http://schemas.microsoft.com/office/drawing/2014/main" id="{D7DED470-CB0D-1AA8-6F9C-02E18AAC29BA}"/>
              </a:ext>
            </a:extLst>
          </p:cNvPr>
          <p:cNvSpPr txBox="1"/>
          <p:nvPr/>
        </p:nvSpPr>
        <p:spPr>
          <a:xfrm>
            <a:off x="7970356" y="3696562"/>
            <a:ext cx="1159773" cy="369332"/>
          </a:xfrm>
          <a:prstGeom prst="rect">
            <a:avLst/>
          </a:prstGeom>
          <a:noFill/>
        </p:spPr>
        <p:txBody>
          <a:bodyPr wrap="square" rtlCol="0">
            <a:spAutoFit/>
          </a:bodyPr>
          <a:lstStyle/>
          <a:p>
            <a:r>
              <a:rPr kumimoji="1" lang="en-US" altLang="zh-CN" dirty="0"/>
              <a:t>Key</a:t>
            </a:r>
            <a:endParaRPr kumimoji="1" lang="zh-CN" altLang="en-US" dirty="0"/>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984DDE40-E878-83D8-8412-EF5B8EC59964}"/>
                  </a:ext>
                </a:extLst>
              </p:cNvPr>
              <p:cNvSpPr txBox="1"/>
              <p:nvPr/>
            </p:nvSpPr>
            <p:spPr>
              <a:xfrm>
                <a:off x="9711521" y="3719638"/>
                <a:ext cx="183640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𝑗</m:t>
                          </m:r>
                          <m:r>
                            <a:rPr kumimoji="1" lang="en-US" altLang="zh-CN" sz="2400" i="1">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𝑗</m:t>
                          </m:r>
                        </m:sub>
                      </m:sSub>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𝑣</m:t>
                          </m:r>
                        </m:e>
                        <m:sub>
                          <m:r>
                            <a:rPr kumimoji="1" lang="en-US" altLang="zh-CN" sz="2400" b="0" i="1" smtClean="0">
                              <a:latin typeface="Cambria Math" panose="02040503050406030204" pitchFamily="18" charset="0"/>
                            </a:rPr>
                            <m:t>𝑗</m:t>
                          </m:r>
                        </m:sub>
                      </m:sSub>
                    </m:oMath>
                  </m:oMathPara>
                </a14:m>
                <a:endParaRPr kumimoji="1" lang="zh-CN" altLang="en-US" sz="2400" dirty="0"/>
              </a:p>
            </p:txBody>
          </p:sp>
        </mc:Choice>
        <mc:Fallback xmlns="">
          <p:sp>
            <p:nvSpPr>
              <p:cNvPr id="104" name="文本框 103">
                <a:extLst>
                  <a:ext uri="{FF2B5EF4-FFF2-40B4-BE49-F238E27FC236}">
                    <a16:creationId xmlns:a16="http://schemas.microsoft.com/office/drawing/2014/main" id="{984DDE40-E878-83D8-8412-EF5B8EC59964}"/>
                  </a:ext>
                </a:extLst>
              </p:cNvPr>
              <p:cNvSpPr txBox="1">
                <a:spLocks noRot="1" noChangeAspect="1" noMove="1" noResize="1" noEditPoints="1" noAdjustHandles="1" noChangeArrowheads="1" noChangeShapeType="1" noTextEdit="1"/>
              </p:cNvSpPr>
              <p:nvPr/>
            </p:nvSpPr>
            <p:spPr>
              <a:xfrm>
                <a:off x="9711521" y="3719638"/>
                <a:ext cx="1836400" cy="399084"/>
              </a:xfrm>
              <a:prstGeom prst="rect">
                <a:avLst/>
              </a:prstGeom>
              <a:blipFill>
                <a:blip r:embed="rId5"/>
                <a:stretch>
                  <a:fillRect l="-1370" r="-2055" b="-27273"/>
                </a:stretch>
              </a:blipFill>
            </p:spPr>
            <p:txBody>
              <a:bodyPr/>
              <a:lstStyle/>
              <a:p>
                <a:r>
                  <a:rPr lang="zh-CN" altLang="en-US">
                    <a:noFill/>
                  </a:rPr>
                  <a:t> </a:t>
                </a:r>
              </a:p>
            </p:txBody>
          </p:sp>
        </mc:Fallback>
      </mc:AlternateContent>
      <p:sp>
        <p:nvSpPr>
          <p:cNvPr id="105" name="矩形 104">
            <a:extLst>
              <a:ext uri="{FF2B5EF4-FFF2-40B4-BE49-F238E27FC236}">
                <a16:creationId xmlns:a16="http://schemas.microsoft.com/office/drawing/2014/main" id="{D52E9241-D564-1548-348C-AC52390164E6}"/>
              </a:ext>
            </a:extLst>
          </p:cNvPr>
          <p:cNvSpPr/>
          <p:nvPr/>
        </p:nvSpPr>
        <p:spPr>
          <a:xfrm>
            <a:off x="7015519" y="4197370"/>
            <a:ext cx="247973" cy="2789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a:extLst>
              <a:ext uri="{FF2B5EF4-FFF2-40B4-BE49-F238E27FC236}">
                <a16:creationId xmlns:a16="http://schemas.microsoft.com/office/drawing/2014/main" id="{7E1B3599-5DDA-8CAC-E97A-C52DF29533A1}"/>
              </a:ext>
            </a:extLst>
          </p:cNvPr>
          <p:cNvSpPr/>
          <p:nvPr/>
        </p:nvSpPr>
        <p:spPr>
          <a:xfrm>
            <a:off x="7278991" y="4196076"/>
            <a:ext cx="247973" cy="278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a:extLst>
              <a:ext uri="{FF2B5EF4-FFF2-40B4-BE49-F238E27FC236}">
                <a16:creationId xmlns:a16="http://schemas.microsoft.com/office/drawing/2014/main" id="{A4401CB3-8872-F261-601F-6B55C5BD1175}"/>
              </a:ext>
            </a:extLst>
          </p:cNvPr>
          <p:cNvSpPr/>
          <p:nvPr/>
        </p:nvSpPr>
        <p:spPr>
          <a:xfrm>
            <a:off x="7526964" y="4196075"/>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165AEC91-A08E-6F0F-D2D2-94ED9CE58D80}"/>
              </a:ext>
            </a:extLst>
          </p:cNvPr>
          <p:cNvSpPr txBox="1"/>
          <p:nvPr/>
        </p:nvSpPr>
        <p:spPr>
          <a:xfrm>
            <a:off x="7940252" y="4110175"/>
            <a:ext cx="1159773" cy="369332"/>
          </a:xfrm>
          <a:prstGeom prst="rect">
            <a:avLst/>
          </a:prstGeom>
          <a:noFill/>
        </p:spPr>
        <p:txBody>
          <a:bodyPr wrap="square" rtlCol="0">
            <a:spAutoFit/>
          </a:bodyPr>
          <a:lstStyle/>
          <a:p>
            <a:r>
              <a:rPr kumimoji="1" lang="en-US" altLang="zh-CN" dirty="0"/>
              <a:t>Value</a:t>
            </a:r>
            <a:endParaRPr kumimoji="1" lang="zh-CN" altLang="en-US" dirty="0"/>
          </a:p>
        </p:txBody>
      </p:sp>
      <p:sp>
        <p:nvSpPr>
          <p:cNvPr id="109" name="矩形 108">
            <a:extLst>
              <a:ext uri="{FF2B5EF4-FFF2-40B4-BE49-F238E27FC236}">
                <a16:creationId xmlns:a16="http://schemas.microsoft.com/office/drawing/2014/main" id="{1D3295C7-F5CE-AB4C-BDE9-26BB09CFA2B2}"/>
              </a:ext>
            </a:extLst>
          </p:cNvPr>
          <p:cNvSpPr/>
          <p:nvPr/>
        </p:nvSpPr>
        <p:spPr>
          <a:xfrm>
            <a:off x="3977851" y="4222956"/>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6317B71A-478D-49D3-45E6-0365DE42640A}"/>
              </a:ext>
            </a:extLst>
          </p:cNvPr>
          <p:cNvSpPr/>
          <p:nvPr/>
        </p:nvSpPr>
        <p:spPr>
          <a:xfrm>
            <a:off x="4241323" y="4221662"/>
            <a:ext cx="247973" cy="278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a:extLst>
              <a:ext uri="{FF2B5EF4-FFF2-40B4-BE49-F238E27FC236}">
                <a16:creationId xmlns:a16="http://schemas.microsoft.com/office/drawing/2014/main" id="{C1984463-3865-9B71-B470-0E50B4A4093C}"/>
              </a:ext>
            </a:extLst>
          </p:cNvPr>
          <p:cNvSpPr/>
          <p:nvPr/>
        </p:nvSpPr>
        <p:spPr>
          <a:xfrm>
            <a:off x="4489296" y="422166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文本框 111">
            <a:extLst>
              <a:ext uri="{FF2B5EF4-FFF2-40B4-BE49-F238E27FC236}">
                <a16:creationId xmlns:a16="http://schemas.microsoft.com/office/drawing/2014/main" id="{2B57A892-D07C-C9DD-5960-5473943597B1}"/>
              </a:ext>
            </a:extLst>
          </p:cNvPr>
          <p:cNvSpPr txBox="1"/>
          <p:nvPr/>
        </p:nvSpPr>
        <p:spPr>
          <a:xfrm>
            <a:off x="4822363" y="4185191"/>
            <a:ext cx="1159773" cy="369332"/>
          </a:xfrm>
          <a:prstGeom prst="rect">
            <a:avLst/>
          </a:prstGeom>
          <a:noFill/>
        </p:spPr>
        <p:txBody>
          <a:bodyPr wrap="square" rtlCol="0">
            <a:spAutoFit/>
          </a:bodyPr>
          <a:lstStyle/>
          <a:p>
            <a:r>
              <a:rPr kumimoji="1" lang="en-US" altLang="zh-CN" dirty="0"/>
              <a:t>Value</a:t>
            </a:r>
            <a:endParaRPr kumimoji="1" lang="zh-CN" altLang="en-US" dirty="0"/>
          </a:p>
        </p:txBody>
      </p:sp>
      <p:sp>
        <p:nvSpPr>
          <p:cNvPr id="2" name="文本框 1">
            <a:extLst>
              <a:ext uri="{FF2B5EF4-FFF2-40B4-BE49-F238E27FC236}">
                <a16:creationId xmlns:a16="http://schemas.microsoft.com/office/drawing/2014/main" id="{53B6D8F1-83A0-F37E-F709-7CFEC9B7DC4D}"/>
              </a:ext>
            </a:extLst>
          </p:cNvPr>
          <p:cNvSpPr txBox="1"/>
          <p:nvPr/>
        </p:nvSpPr>
        <p:spPr>
          <a:xfrm>
            <a:off x="4803652" y="3836433"/>
            <a:ext cx="1159773" cy="369332"/>
          </a:xfrm>
          <a:prstGeom prst="rect">
            <a:avLst/>
          </a:prstGeom>
          <a:noFill/>
        </p:spPr>
        <p:txBody>
          <a:bodyPr wrap="square" rtlCol="0">
            <a:spAutoFit/>
          </a:bodyPr>
          <a:lstStyle/>
          <a:p>
            <a:r>
              <a:rPr kumimoji="1" lang="en-US" altLang="zh-CN" dirty="0">
                <a:solidFill>
                  <a:srgbClr val="FF0000"/>
                </a:solidFill>
              </a:rPr>
              <a:t>Key</a:t>
            </a:r>
            <a:endParaRPr kumimoji="1" lang="zh-CN" altLang="en-US" dirty="0">
              <a:solidFill>
                <a:srgbClr val="FF0000"/>
              </a:solidFill>
            </a:endParaRPr>
          </a:p>
        </p:txBody>
      </p:sp>
    </p:spTree>
    <p:extLst>
      <p:ext uri="{BB962C8B-B14F-4D97-AF65-F5344CB8AC3E}">
        <p14:creationId xmlns:p14="http://schemas.microsoft.com/office/powerpoint/2010/main" val="2877996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a:ln>
            <a:noFill/>
            <a:headEnd type="stealth"/>
          </a:ln>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如何提取信息？</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椭圆 3">
            <a:extLst>
              <a:ext uri="{FF2B5EF4-FFF2-40B4-BE49-F238E27FC236}">
                <a16:creationId xmlns:a16="http://schemas.microsoft.com/office/drawing/2014/main" id="{399E9B51-5789-35DE-0D47-42609B76139D}"/>
              </a:ext>
            </a:extLst>
          </p:cNvPr>
          <p:cNvSpPr/>
          <p:nvPr/>
        </p:nvSpPr>
        <p:spPr>
          <a:xfrm>
            <a:off x="4668687" y="220107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FC7FF1FC-3993-B97D-AD01-7989E85DF86C}"/>
              </a:ext>
            </a:extLst>
          </p:cNvPr>
          <p:cNvSpPr/>
          <p:nvPr/>
        </p:nvSpPr>
        <p:spPr>
          <a:xfrm>
            <a:off x="3534728" y="3035400"/>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71DF3DF-0DAC-109F-5A8E-32EC6456FF09}"/>
              </a:ext>
            </a:extLst>
          </p:cNvPr>
          <p:cNvSpPr/>
          <p:nvPr/>
        </p:nvSpPr>
        <p:spPr>
          <a:xfrm>
            <a:off x="3798200" y="4426292"/>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E949207-679C-2773-F073-E19B791731C5}"/>
              </a:ext>
            </a:extLst>
          </p:cNvPr>
          <p:cNvSpPr/>
          <p:nvPr/>
        </p:nvSpPr>
        <p:spPr>
          <a:xfrm>
            <a:off x="6308924" y="262731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499678B8-6CF5-F77C-1E7B-3542BBD81EE0}"/>
              </a:ext>
            </a:extLst>
          </p:cNvPr>
          <p:cNvSpPr/>
          <p:nvPr/>
        </p:nvSpPr>
        <p:spPr>
          <a:xfrm>
            <a:off x="5177548" y="470526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D85E169-65F3-44D3-6D3E-3F64C023BF55}"/>
              </a:ext>
            </a:extLst>
          </p:cNvPr>
          <p:cNvSpPr/>
          <p:nvPr/>
        </p:nvSpPr>
        <p:spPr>
          <a:xfrm>
            <a:off x="4914076" y="3522304"/>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D915B0FC-43EB-96B1-05BD-AA52B63CA9D8}"/>
              </a:ext>
            </a:extLst>
          </p:cNvPr>
          <p:cNvSpPr/>
          <p:nvPr/>
        </p:nvSpPr>
        <p:spPr>
          <a:xfrm>
            <a:off x="6308924" y="4286807"/>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CDEBA07A-CFB5-6575-8D88-7300F0602F34}"/>
              </a:ext>
            </a:extLst>
          </p:cNvPr>
          <p:cNvSpPr/>
          <p:nvPr/>
        </p:nvSpPr>
        <p:spPr>
          <a:xfrm>
            <a:off x="6538817" y="3470641"/>
            <a:ext cx="263472" cy="27896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 name="直线连接符 17">
            <a:extLst>
              <a:ext uri="{FF2B5EF4-FFF2-40B4-BE49-F238E27FC236}">
                <a16:creationId xmlns:a16="http://schemas.microsoft.com/office/drawing/2014/main" id="{19C8DB25-054F-0CA6-462E-761A7C3256E1}"/>
              </a:ext>
            </a:extLst>
          </p:cNvPr>
          <p:cNvCxnSpPr>
            <a:cxnSpLocks/>
            <a:stCxn id="4" idx="4"/>
            <a:endCxn id="15" idx="0"/>
          </p:cNvCxnSpPr>
          <p:nvPr/>
        </p:nvCxnSpPr>
        <p:spPr>
          <a:xfrm>
            <a:off x="4800423" y="2480043"/>
            <a:ext cx="245389" cy="1042261"/>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9D3CEA9B-651A-0FD9-D5AB-6185520BC211}"/>
              </a:ext>
            </a:extLst>
          </p:cNvPr>
          <p:cNvCxnSpPr>
            <a:cxnSpLocks/>
            <a:stCxn id="9" idx="4"/>
            <a:endCxn id="11" idx="0"/>
          </p:cNvCxnSpPr>
          <p:nvPr/>
        </p:nvCxnSpPr>
        <p:spPr>
          <a:xfrm>
            <a:off x="3666464" y="3314369"/>
            <a:ext cx="263472" cy="1111923"/>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1286D53A-7F36-6692-4771-F925E15CD18D}"/>
              </a:ext>
            </a:extLst>
          </p:cNvPr>
          <p:cNvCxnSpPr>
            <a:cxnSpLocks/>
            <a:stCxn id="12" idx="3"/>
            <a:endCxn id="15" idx="7"/>
          </p:cNvCxnSpPr>
          <p:nvPr/>
        </p:nvCxnSpPr>
        <p:spPr>
          <a:xfrm flipH="1">
            <a:off x="5138963" y="2865432"/>
            <a:ext cx="1208546" cy="697726"/>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B4117A47-47E4-523F-CC17-B094796BC41B}"/>
              </a:ext>
            </a:extLst>
          </p:cNvPr>
          <p:cNvCxnSpPr>
            <a:cxnSpLocks/>
            <a:stCxn id="15" idx="5"/>
            <a:endCxn id="16" idx="1"/>
          </p:cNvCxnSpPr>
          <p:nvPr/>
        </p:nvCxnSpPr>
        <p:spPr>
          <a:xfrm>
            <a:off x="5138963" y="3760419"/>
            <a:ext cx="1208546" cy="567242"/>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D8430FA5-36D2-6E7F-5D92-500221A5C7D0}"/>
              </a:ext>
            </a:extLst>
          </p:cNvPr>
          <p:cNvCxnSpPr>
            <a:cxnSpLocks/>
            <a:stCxn id="17" idx="3"/>
          </p:cNvCxnSpPr>
          <p:nvPr/>
        </p:nvCxnSpPr>
        <p:spPr>
          <a:xfrm flipH="1" flipV="1">
            <a:off x="5198212" y="3674704"/>
            <a:ext cx="1379190" cy="34052"/>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CA55E0A0-7DF2-6D5E-379B-F79297A2187C}"/>
              </a:ext>
            </a:extLst>
          </p:cNvPr>
          <p:cNvCxnSpPr>
            <a:cxnSpLocks/>
            <a:stCxn id="11" idx="6"/>
            <a:endCxn id="14" idx="2"/>
          </p:cNvCxnSpPr>
          <p:nvPr/>
        </p:nvCxnSpPr>
        <p:spPr>
          <a:xfrm>
            <a:off x="4061672" y="4565777"/>
            <a:ext cx="1115876" cy="278969"/>
          </a:xfrm>
          <a:prstGeom prst="line">
            <a:avLst/>
          </a:prstGeom>
          <a:ln>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AAC310BC-949A-5E3E-56F5-BF99E2321B44}"/>
              </a:ext>
            </a:extLst>
          </p:cNvPr>
          <p:cNvCxnSpPr>
            <a:cxnSpLocks/>
            <a:stCxn id="12" idx="4"/>
            <a:endCxn id="14" idx="7"/>
          </p:cNvCxnSpPr>
          <p:nvPr/>
        </p:nvCxnSpPr>
        <p:spPr>
          <a:xfrm flipH="1">
            <a:off x="5402435" y="2906286"/>
            <a:ext cx="1038225" cy="1839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5DA7D828-E5D5-00A3-A962-7FD18393C1A0}"/>
              </a:ext>
            </a:extLst>
          </p:cNvPr>
          <p:cNvSpPr/>
          <p:nvPr/>
        </p:nvSpPr>
        <p:spPr>
          <a:xfrm>
            <a:off x="7040617" y="332009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2A5E9299-0FA2-8341-A0BA-6A65DB316A9A}"/>
              </a:ext>
            </a:extLst>
          </p:cNvPr>
          <p:cNvSpPr/>
          <p:nvPr/>
        </p:nvSpPr>
        <p:spPr>
          <a:xfrm>
            <a:off x="7304089" y="3318796"/>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9E047BBA-1E60-2662-546F-99EC4001EC7D}"/>
              </a:ext>
            </a:extLst>
          </p:cNvPr>
          <p:cNvSpPr/>
          <p:nvPr/>
        </p:nvSpPr>
        <p:spPr>
          <a:xfrm>
            <a:off x="7552062" y="331879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259A5CD6-60E2-D80A-CF78-FF8B8D286387}"/>
              </a:ext>
            </a:extLst>
          </p:cNvPr>
          <p:cNvSpPr/>
          <p:nvPr/>
        </p:nvSpPr>
        <p:spPr>
          <a:xfrm>
            <a:off x="6730812" y="227589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1DAD270F-A923-A6AA-01FF-A3240A11181A}"/>
              </a:ext>
            </a:extLst>
          </p:cNvPr>
          <p:cNvSpPr/>
          <p:nvPr/>
        </p:nvSpPr>
        <p:spPr>
          <a:xfrm>
            <a:off x="6994284" y="2290097"/>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391B5C97-ED26-E1F7-99CF-D8D778F8861F}"/>
              </a:ext>
            </a:extLst>
          </p:cNvPr>
          <p:cNvSpPr/>
          <p:nvPr/>
        </p:nvSpPr>
        <p:spPr>
          <a:xfrm>
            <a:off x="7242257" y="2290096"/>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04D18111-A04C-D9D6-47D7-FB206FE99E0F}"/>
              </a:ext>
            </a:extLst>
          </p:cNvPr>
          <p:cNvSpPr/>
          <p:nvPr/>
        </p:nvSpPr>
        <p:spPr>
          <a:xfrm>
            <a:off x="4589300" y="165161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11BBF7D5-A7FB-866C-C5C7-5B0B3177894D}"/>
              </a:ext>
            </a:extLst>
          </p:cNvPr>
          <p:cNvSpPr/>
          <p:nvPr/>
        </p:nvSpPr>
        <p:spPr>
          <a:xfrm>
            <a:off x="4852772" y="165032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93786C32-92B0-6CC2-707B-F5F362D648C6}"/>
              </a:ext>
            </a:extLst>
          </p:cNvPr>
          <p:cNvSpPr/>
          <p:nvPr/>
        </p:nvSpPr>
        <p:spPr>
          <a:xfrm>
            <a:off x="5100745" y="165032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77FDFEB1-4149-C085-6BE7-4755C4FB73C7}"/>
              </a:ext>
            </a:extLst>
          </p:cNvPr>
          <p:cNvSpPr/>
          <p:nvPr/>
        </p:nvSpPr>
        <p:spPr>
          <a:xfrm>
            <a:off x="3982282" y="339124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17F6E20C-A0CE-DFFC-4F71-FD1635B34FB6}"/>
              </a:ext>
            </a:extLst>
          </p:cNvPr>
          <p:cNvSpPr/>
          <p:nvPr/>
        </p:nvSpPr>
        <p:spPr>
          <a:xfrm>
            <a:off x="4245754" y="3405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A9E0B04C-5368-0E24-0A67-96D871B65E5B}"/>
              </a:ext>
            </a:extLst>
          </p:cNvPr>
          <p:cNvSpPr/>
          <p:nvPr/>
        </p:nvSpPr>
        <p:spPr>
          <a:xfrm>
            <a:off x="4493727" y="340545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027D686E-9ECF-98A4-2D78-63FB29408E0C}"/>
              </a:ext>
            </a:extLst>
          </p:cNvPr>
          <p:cNvSpPr/>
          <p:nvPr/>
        </p:nvSpPr>
        <p:spPr>
          <a:xfrm>
            <a:off x="2600350" y="2607175"/>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8506EEDD-83ED-E0A4-D38C-59D9EFF8CD7C}"/>
              </a:ext>
            </a:extLst>
          </p:cNvPr>
          <p:cNvSpPr/>
          <p:nvPr/>
        </p:nvSpPr>
        <p:spPr>
          <a:xfrm>
            <a:off x="2863822" y="2605881"/>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5D617397-5A07-7940-B693-B1215B7DB679}"/>
              </a:ext>
            </a:extLst>
          </p:cNvPr>
          <p:cNvSpPr/>
          <p:nvPr/>
        </p:nvSpPr>
        <p:spPr>
          <a:xfrm>
            <a:off x="3111795" y="260588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EF2D73E1-A16C-E3B6-699E-57BE733BF36E}"/>
              </a:ext>
            </a:extLst>
          </p:cNvPr>
          <p:cNvSpPr/>
          <p:nvPr/>
        </p:nvSpPr>
        <p:spPr>
          <a:xfrm>
            <a:off x="2724336" y="4664494"/>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FFD1AF2E-E37F-C190-B962-8A0D235DACD7}"/>
              </a:ext>
            </a:extLst>
          </p:cNvPr>
          <p:cNvSpPr/>
          <p:nvPr/>
        </p:nvSpPr>
        <p:spPr>
          <a:xfrm>
            <a:off x="2987808" y="4663200"/>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B9BA8D4D-39EA-5104-8779-2EDF2B7295CC}"/>
              </a:ext>
            </a:extLst>
          </p:cNvPr>
          <p:cNvSpPr/>
          <p:nvPr/>
        </p:nvSpPr>
        <p:spPr>
          <a:xfrm>
            <a:off x="3235781" y="4663199"/>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96E91362-7E08-53D6-DBC1-531AAF1924D7}"/>
              </a:ext>
            </a:extLst>
          </p:cNvPr>
          <p:cNvSpPr/>
          <p:nvPr/>
        </p:nvSpPr>
        <p:spPr>
          <a:xfrm>
            <a:off x="4837273" y="517374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44AAB966-6261-EE2E-18DB-1E1E90CC3A2F}"/>
              </a:ext>
            </a:extLst>
          </p:cNvPr>
          <p:cNvSpPr/>
          <p:nvPr/>
        </p:nvSpPr>
        <p:spPr>
          <a:xfrm>
            <a:off x="5100745"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0FE84719-CE4B-5C49-309E-2F8A46B4DC58}"/>
              </a:ext>
            </a:extLst>
          </p:cNvPr>
          <p:cNvSpPr/>
          <p:nvPr/>
        </p:nvSpPr>
        <p:spPr>
          <a:xfrm>
            <a:off x="5348718" y="5172451"/>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B4B15E9-D08D-ADEA-90D3-CAF387F490DB}"/>
              </a:ext>
            </a:extLst>
          </p:cNvPr>
          <p:cNvSpPr/>
          <p:nvPr/>
        </p:nvSpPr>
        <p:spPr>
          <a:xfrm>
            <a:off x="6544671" y="4726478"/>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D9928624-1D16-49DD-7950-5FD790393F2C}"/>
              </a:ext>
            </a:extLst>
          </p:cNvPr>
          <p:cNvSpPr/>
          <p:nvPr/>
        </p:nvSpPr>
        <p:spPr>
          <a:xfrm>
            <a:off x="6808143" y="474068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15C8FD87-2514-7C6B-70B9-F8FB1120F988}"/>
              </a:ext>
            </a:extLst>
          </p:cNvPr>
          <p:cNvSpPr/>
          <p:nvPr/>
        </p:nvSpPr>
        <p:spPr>
          <a:xfrm>
            <a:off x="7056116" y="474068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06B772A1-7690-B24F-656F-D80BB029B435}"/>
              </a:ext>
            </a:extLst>
          </p:cNvPr>
          <p:cNvSpPr/>
          <p:nvPr/>
        </p:nvSpPr>
        <p:spPr>
          <a:xfrm>
            <a:off x="6730812" y="189820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2FF766BE-9273-8958-C746-12D0AA6002D1}"/>
              </a:ext>
            </a:extLst>
          </p:cNvPr>
          <p:cNvSpPr/>
          <p:nvPr/>
        </p:nvSpPr>
        <p:spPr>
          <a:xfrm>
            <a:off x="6994284" y="189691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76BDBCF-CC3A-24E3-D2B8-FEDAB8D5B732}"/>
              </a:ext>
            </a:extLst>
          </p:cNvPr>
          <p:cNvSpPr/>
          <p:nvPr/>
        </p:nvSpPr>
        <p:spPr>
          <a:xfrm>
            <a:off x="7242257" y="189691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8AC016A1-DBE6-E1FA-984C-D02D569DD93A}"/>
              </a:ext>
            </a:extLst>
          </p:cNvPr>
          <p:cNvSpPr/>
          <p:nvPr/>
        </p:nvSpPr>
        <p:spPr>
          <a:xfrm>
            <a:off x="4845183" y="5599478"/>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D3DBC279-1AC6-6C69-ECB8-61CB9DF56FD6}"/>
              </a:ext>
            </a:extLst>
          </p:cNvPr>
          <p:cNvSpPr/>
          <p:nvPr/>
        </p:nvSpPr>
        <p:spPr>
          <a:xfrm>
            <a:off x="5108655" y="5598184"/>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1E0EBF2E-942A-D0B9-4B0E-2F64148FB3AC}"/>
              </a:ext>
            </a:extLst>
          </p:cNvPr>
          <p:cNvSpPr/>
          <p:nvPr/>
        </p:nvSpPr>
        <p:spPr>
          <a:xfrm>
            <a:off x="5356628" y="559818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E84E7790-875A-96F0-0653-C3C3A06BB3C2}"/>
              </a:ext>
            </a:extLst>
          </p:cNvPr>
          <p:cNvSpPr/>
          <p:nvPr/>
        </p:nvSpPr>
        <p:spPr>
          <a:xfrm>
            <a:off x="7040617" y="3720933"/>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C4B51FCA-30F8-D3FF-30F0-CA64162DC3BE}"/>
              </a:ext>
            </a:extLst>
          </p:cNvPr>
          <p:cNvSpPr/>
          <p:nvPr/>
        </p:nvSpPr>
        <p:spPr>
          <a:xfrm>
            <a:off x="7304089" y="3719639"/>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矩形 83">
            <a:extLst>
              <a:ext uri="{FF2B5EF4-FFF2-40B4-BE49-F238E27FC236}">
                <a16:creationId xmlns:a16="http://schemas.microsoft.com/office/drawing/2014/main" id="{97FD0B5F-C41D-7368-7752-D07466D42F9A}"/>
              </a:ext>
            </a:extLst>
          </p:cNvPr>
          <p:cNvSpPr/>
          <p:nvPr/>
        </p:nvSpPr>
        <p:spPr>
          <a:xfrm>
            <a:off x="7552062" y="3719638"/>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a:extLst>
              <a:ext uri="{FF2B5EF4-FFF2-40B4-BE49-F238E27FC236}">
                <a16:creationId xmlns:a16="http://schemas.microsoft.com/office/drawing/2014/main" id="{B0E00E62-8746-9F43-09C7-9B68C1E893EA}"/>
              </a:ext>
            </a:extLst>
          </p:cNvPr>
          <p:cNvSpPr/>
          <p:nvPr/>
        </p:nvSpPr>
        <p:spPr>
          <a:xfrm>
            <a:off x="4609964" y="1269970"/>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B25C0F6F-3617-D4C2-B31A-A8FA85259E63}"/>
              </a:ext>
            </a:extLst>
          </p:cNvPr>
          <p:cNvSpPr/>
          <p:nvPr/>
        </p:nvSpPr>
        <p:spPr>
          <a:xfrm>
            <a:off x="4873436" y="1268676"/>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DFB91FBF-1CA7-E0A6-B814-727579D2B0DD}"/>
              </a:ext>
            </a:extLst>
          </p:cNvPr>
          <p:cNvSpPr/>
          <p:nvPr/>
        </p:nvSpPr>
        <p:spPr>
          <a:xfrm>
            <a:off x="5121409" y="1268675"/>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B10AC4B0-82B3-0D28-A391-48B2C2CD1920}"/>
              </a:ext>
            </a:extLst>
          </p:cNvPr>
          <p:cNvSpPr/>
          <p:nvPr/>
        </p:nvSpPr>
        <p:spPr>
          <a:xfrm>
            <a:off x="2574660" y="3022229"/>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a:extLst>
              <a:ext uri="{FF2B5EF4-FFF2-40B4-BE49-F238E27FC236}">
                <a16:creationId xmlns:a16="http://schemas.microsoft.com/office/drawing/2014/main" id="{D6521402-9CC3-447C-AC6F-BCF6E01C7DDE}"/>
              </a:ext>
            </a:extLst>
          </p:cNvPr>
          <p:cNvSpPr/>
          <p:nvPr/>
        </p:nvSpPr>
        <p:spPr>
          <a:xfrm>
            <a:off x="2838132" y="3020935"/>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a:extLst>
              <a:ext uri="{FF2B5EF4-FFF2-40B4-BE49-F238E27FC236}">
                <a16:creationId xmlns:a16="http://schemas.microsoft.com/office/drawing/2014/main" id="{52D3C079-9835-618A-7332-4FFD558ABED1}"/>
              </a:ext>
            </a:extLst>
          </p:cNvPr>
          <p:cNvSpPr/>
          <p:nvPr/>
        </p:nvSpPr>
        <p:spPr>
          <a:xfrm>
            <a:off x="3086105" y="3020934"/>
            <a:ext cx="247973" cy="27896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31CE085F-BC72-0F86-C93A-09A911CD4E00}"/>
              </a:ext>
            </a:extLst>
          </p:cNvPr>
          <p:cNvSpPr/>
          <p:nvPr/>
        </p:nvSpPr>
        <p:spPr>
          <a:xfrm>
            <a:off x="6544671" y="5173746"/>
            <a:ext cx="247973" cy="2789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21F15AC6-B56E-D1F6-C600-D8AB9786053B}"/>
              </a:ext>
            </a:extLst>
          </p:cNvPr>
          <p:cNvSpPr/>
          <p:nvPr/>
        </p:nvSpPr>
        <p:spPr>
          <a:xfrm>
            <a:off x="6808143" y="5172452"/>
            <a:ext cx="247973" cy="27896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a:extLst>
              <a:ext uri="{FF2B5EF4-FFF2-40B4-BE49-F238E27FC236}">
                <a16:creationId xmlns:a16="http://schemas.microsoft.com/office/drawing/2014/main" id="{8E1D295C-024D-12FA-60BE-3CC1E88DF7E2}"/>
              </a:ext>
            </a:extLst>
          </p:cNvPr>
          <p:cNvSpPr/>
          <p:nvPr/>
        </p:nvSpPr>
        <p:spPr>
          <a:xfrm>
            <a:off x="7056116" y="5172451"/>
            <a:ext cx="247973" cy="27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a:extLst>
              <a:ext uri="{FF2B5EF4-FFF2-40B4-BE49-F238E27FC236}">
                <a16:creationId xmlns:a16="http://schemas.microsoft.com/office/drawing/2014/main" id="{38155902-EA42-B162-6B49-14D9A94AF07B}"/>
              </a:ext>
            </a:extLst>
          </p:cNvPr>
          <p:cNvSpPr/>
          <p:nvPr/>
        </p:nvSpPr>
        <p:spPr>
          <a:xfrm>
            <a:off x="2698507" y="51737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a:extLst>
              <a:ext uri="{FF2B5EF4-FFF2-40B4-BE49-F238E27FC236}">
                <a16:creationId xmlns:a16="http://schemas.microsoft.com/office/drawing/2014/main" id="{D43017BB-0DDF-5BC4-78E8-84C7F09AAA0E}"/>
              </a:ext>
            </a:extLst>
          </p:cNvPr>
          <p:cNvSpPr/>
          <p:nvPr/>
        </p:nvSpPr>
        <p:spPr>
          <a:xfrm>
            <a:off x="2961979" y="51724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矩形 95">
            <a:extLst>
              <a:ext uri="{FF2B5EF4-FFF2-40B4-BE49-F238E27FC236}">
                <a16:creationId xmlns:a16="http://schemas.microsoft.com/office/drawing/2014/main" id="{D419A1D5-426F-684C-ABA6-187E7038EFC1}"/>
              </a:ext>
            </a:extLst>
          </p:cNvPr>
          <p:cNvSpPr/>
          <p:nvPr/>
        </p:nvSpPr>
        <p:spPr>
          <a:xfrm>
            <a:off x="3209952" y="51724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D055444B-EB32-3416-3886-93EA59301A7D}"/>
              </a:ext>
            </a:extLst>
          </p:cNvPr>
          <p:cNvSpPr/>
          <p:nvPr/>
        </p:nvSpPr>
        <p:spPr>
          <a:xfrm>
            <a:off x="3984729" y="3784346"/>
            <a:ext cx="247973" cy="278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a:extLst>
              <a:ext uri="{FF2B5EF4-FFF2-40B4-BE49-F238E27FC236}">
                <a16:creationId xmlns:a16="http://schemas.microsoft.com/office/drawing/2014/main" id="{239AE888-F015-A358-5079-DF65004A423F}"/>
              </a:ext>
            </a:extLst>
          </p:cNvPr>
          <p:cNvSpPr/>
          <p:nvPr/>
        </p:nvSpPr>
        <p:spPr>
          <a:xfrm>
            <a:off x="4248201" y="3783052"/>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a:extLst>
              <a:ext uri="{FF2B5EF4-FFF2-40B4-BE49-F238E27FC236}">
                <a16:creationId xmlns:a16="http://schemas.microsoft.com/office/drawing/2014/main" id="{7E6800CE-D477-AB30-C7AE-49A33B5AD376}"/>
              </a:ext>
            </a:extLst>
          </p:cNvPr>
          <p:cNvSpPr/>
          <p:nvPr/>
        </p:nvSpPr>
        <p:spPr>
          <a:xfrm>
            <a:off x="4496174" y="3783051"/>
            <a:ext cx="247973" cy="27896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a:extLst>
              <a:ext uri="{FF2B5EF4-FFF2-40B4-BE49-F238E27FC236}">
                <a16:creationId xmlns:a16="http://schemas.microsoft.com/office/drawing/2014/main" id="{F59CD2C0-E50D-A365-C02E-2DF3845BB6E9}"/>
              </a:ext>
            </a:extLst>
          </p:cNvPr>
          <p:cNvSpPr txBox="1"/>
          <p:nvPr/>
        </p:nvSpPr>
        <p:spPr>
          <a:xfrm>
            <a:off x="7970356" y="3299903"/>
            <a:ext cx="1159773" cy="369332"/>
          </a:xfrm>
          <a:prstGeom prst="rect">
            <a:avLst/>
          </a:prstGeom>
          <a:noFill/>
        </p:spPr>
        <p:txBody>
          <a:bodyPr wrap="square" rtlCol="0">
            <a:spAutoFit/>
          </a:bodyPr>
          <a:lstStyle/>
          <a:p>
            <a:r>
              <a:rPr kumimoji="1" lang="en-US" altLang="zh-CN" dirty="0">
                <a:solidFill>
                  <a:srgbClr val="FF0000"/>
                </a:solidFill>
              </a:rPr>
              <a:t>Query</a:t>
            </a:r>
            <a:endParaRPr kumimoji="1" lang="zh-CN" altLang="en-US" dirty="0">
              <a:solidFill>
                <a:srgbClr val="FF0000"/>
              </a:solidFill>
            </a:endParaRPr>
          </a:p>
        </p:txBody>
      </p:sp>
      <p:sp>
        <p:nvSpPr>
          <p:cNvPr id="101" name="文本框 100">
            <a:extLst>
              <a:ext uri="{FF2B5EF4-FFF2-40B4-BE49-F238E27FC236}">
                <a16:creationId xmlns:a16="http://schemas.microsoft.com/office/drawing/2014/main" id="{191D739E-7259-980F-8AB2-C247EB6BB275}"/>
              </a:ext>
            </a:extLst>
          </p:cNvPr>
          <p:cNvSpPr txBox="1"/>
          <p:nvPr/>
        </p:nvSpPr>
        <p:spPr>
          <a:xfrm>
            <a:off x="4063747" y="4113354"/>
            <a:ext cx="1159773" cy="369332"/>
          </a:xfrm>
          <a:prstGeom prst="rect">
            <a:avLst/>
          </a:prstGeom>
          <a:noFill/>
        </p:spPr>
        <p:txBody>
          <a:bodyPr wrap="square" rtlCol="0">
            <a:spAutoFit/>
          </a:bodyPr>
          <a:lstStyle/>
          <a:p>
            <a:r>
              <a:rPr kumimoji="1" lang="en-US" altLang="zh-CN" dirty="0">
                <a:solidFill>
                  <a:srgbClr val="FF0000"/>
                </a:solidFill>
              </a:rPr>
              <a:t>Key</a:t>
            </a:r>
            <a:endParaRPr kumimoji="1" lang="zh-CN" altLang="en-US" dirty="0">
              <a:solidFill>
                <a:srgbClr val="FF0000"/>
              </a:solidFill>
            </a:endParaRPr>
          </a:p>
        </p:txBody>
      </p:sp>
      <p:sp>
        <p:nvSpPr>
          <p:cNvPr id="102" name="文本框 101">
            <a:extLst>
              <a:ext uri="{FF2B5EF4-FFF2-40B4-BE49-F238E27FC236}">
                <a16:creationId xmlns:a16="http://schemas.microsoft.com/office/drawing/2014/main" id="{D7DED470-CB0D-1AA8-6F9C-02E18AAC29BA}"/>
              </a:ext>
            </a:extLst>
          </p:cNvPr>
          <p:cNvSpPr txBox="1"/>
          <p:nvPr/>
        </p:nvSpPr>
        <p:spPr>
          <a:xfrm>
            <a:off x="7970356" y="3696562"/>
            <a:ext cx="1159773" cy="369332"/>
          </a:xfrm>
          <a:prstGeom prst="rect">
            <a:avLst/>
          </a:prstGeom>
          <a:noFill/>
        </p:spPr>
        <p:txBody>
          <a:bodyPr wrap="square" rtlCol="0">
            <a:spAutoFit/>
          </a:bodyPr>
          <a:lstStyle/>
          <a:p>
            <a:r>
              <a:rPr kumimoji="1" lang="en-US" altLang="zh-CN" dirty="0"/>
              <a:t>Key</a:t>
            </a:r>
            <a:endParaRPr kumimoji="1" lang="zh-CN" altLang="en-US" dirty="0"/>
          </a:p>
        </p:txBody>
      </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984DDE40-E878-83D8-8412-EF5B8EC59964}"/>
                  </a:ext>
                </a:extLst>
              </p:cNvPr>
              <p:cNvSpPr txBox="1"/>
              <p:nvPr/>
            </p:nvSpPr>
            <p:spPr>
              <a:xfrm>
                <a:off x="9711521" y="3719638"/>
                <a:ext cx="183640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rPr>
                            <m:t>𝑗</m:t>
                          </m:r>
                          <m:r>
                            <a:rPr kumimoji="1" lang="en-US" altLang="zh-CN" sz="2400" i="1">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𝑎</m:t>
                          </m:r>
                        </m:e>
                        <m:sub>
                          <m:r>
                            <a:rPr kumimoji="1" lang="en-US" altLang="zh-CN" sz="2400" b="0" i="1" smtClean="0">
                              <a:latin typeface="Cambria Math" panose="02040503050406030204" pitchFamily="18" charset="0"/>
                            </a:rPr>
                            <m:t>𝑖</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𝑗</m:t>
                          </m:r>
                        </m:sub>
                      </m:sSub>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𝑣</m:t>
                          </m:r>
                        </m:e>
                        <m:sub>
                          <m:r>
                            <a:rPr kumimoji="1" lang="en-US" altLang="zh-CN" sz="2400" b="0" i="1" smtClean="0">
                              <a:latin typeface="Cambria Math" panose="02040503050406030204" pitchFamily="18" charset="0"/>
                            </a:rPr>
                            <m:t>𝑗</m:t>
                          </m:r>
                        </m:sub>
                      </m:sSub>
                    </m:oMath>
                  </m:oMathPara>
                </a14:m>
                <a:endParaRPr kumimoji="1" lang="zh-CN" altLang="en-US" sz="2400" dirty="0"/>
              </a:p>
            </p:txBody>
          </p:sp>
        </mc:Choice>
        <mc:Fallback xmlns="">
          <p:sp>
            <p:nvSpPr>
              <p:cNvPr id="104" name="文本框 103">
                <a:extLst>
                  <a:ext uri="{FF2B5EF4-FFF2-40B4-BE49-F238E27FC236}">
                    <a16:creationId xmlns:a16="http://schemas.microsoft.com/office/drawing/2014/main" id="{984DDE40-E878-83D8-8412-EF5B8EC59964}"/>
                  </a:ext>
                </a:extLst>
              </p:cNvPr>
              <p:cNvSpPr txBox="1">
                <a:spLocks noRot="1" noChangeAspect="1" noMove="1" noResize="1" noEditPoints="1" noAdjustHandles="1" noChangeArrowheads="1" noChangeShapeType="1" noTextEdit="1"/>
              </p:cNvSpPr>
              <p:nvPr/>
            </p:nvSpPr>
            <p:spPr>
              <a:xfrm>
                <a:off x="9711521" y="3719638"/>
                <a:ext cx="1836400" cy="399084"/>
              </a:xfrm>
              <a:prstGeom prst="rect">
                <a:avLst/>
              </a:prstGeom>
              <a:blipFill>
                <a:blip r:embed="rId5"/>
                <a:stretch>
                  <a:fillRect l="-1370" r="-2055" b="-27273"/>
                </a:stretch>
              </a:blipFill>
            </p:spPr>
            <p:txBody>
              <a:bodyPr/>
              <a:lstStyle/>
              <a:p>
                <a:r>
                  <a:rPr lang="zh-CN" altLang="en-US">
                    <a:noFill/>
                  </a:rPr>
                  <a:t> </a:t>
                </a:r>
              </a:p>
            </p:txBody>
          </p:sp>
        </mc:Fallback>
      </mc:AlternateContent>
      <p:sp>
        <p:nvSpPr>
          <p:cNvPr id="105" name="矩形 104">
            <a:extLst>
              <a:ext uri="{FF2B5EF4-FFF2-40B4-BE49-F238E27FC236}">
                <a16:creationId xmlns:a16="http://schemas.microsoft.com/office/drawing/2014/main" id="{D52E9241-D564-1548-348C-AC52390164E6}"/>
              </a:ext>
            </a:extLst>
          </p:cNvPr>
          <p:cNvSpPr/>
          <p:nvPr/>
        </p:nvSpPr>
        <p:spPr>
          <a:xfrm>
            <a:off x="7015519" y="4197370"/>
            <a:ext cx="247973" cy="2789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a:extLst>
              <a:ext uri="{FF2B5EF4-FFF2-40B4-BE49-F238E27FC236}">
                <a16:creationId xmlns:a16="http://schemas.microsoft.com/office/drawing/2014/main" id="{7E1B3599-5DDA-8CAC-E97A-C52DF29533A1}"/>
              </a:ext>
            </a:extLst>
          </p:cNvPr>
          <p:cNvSpPr/>
          <p:nvPr/>
        </p:nvSpPr>
        <p:spPr>
          <a:xfrm>
            <a:off x="7278991" y="4196076"/>
            <a:ext cx="247973" cy="278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a:extLst>
              <a:ext uri="{FF2B5EF4-FFF2-40B4-BE49-F238E27FC236}">
                <a16:creationId xmlns:a16="http://schemas.microsoft.com/office/drawing/2014/main" id="{A4401CB3-8872-F261-601F-6B55C5BD1175}"/>
              </a:ext>
            </a:extLst>
          </p:cNvPr>
          <p:cNvSpPr/>
          <p:nvPr/>
        </p:nvSpPr>
        <p:spPr>
          <a:xfrm>
            <a:off x="7526964" y="4196075"/>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文本框 107">
            <a:extLst>
              <a:ext uri="{FF2B5EF4-FFF2-40B4-BE49-F238E27FC236}">
                <a16:creationId xmlns:a16="http://schemas.microsoft.com/office/drawing/2014/main" id="{165AEC91-A08E-6F0F-D2D2-94ED9CE58D80}"/>
              </a:ext>
            </a:extLst>
          </p:cNvPr>
          <p:cNvSpPr txBox="1"/>
          <p:nvPr/>
        </p:nvSpPr>
        <p:spPr>
          <a:xfrm>
            <a:off x="7940252" y="4110175"/>
            <a:ext cx="1159773" cy="369332"/>
          </a:xfrm>
          <a:prstGeom prst="rect">
            <a:avLst/>
          </a:prstGeom>
          <a:noFill/>
        </p:spPr>
        <p:txBody>
          <a:bodyPr wrap="square" rtlCol="0">
            <a:spAutoFit/>
          </a:bodyPr>
          <a:lstStyle/>
          <a:p>
            <a:r>
              <a:rPr kumimoji="1" lang="en-US" altLang="zh-CN" dirty="0"/>
              <a:t>Value</a:t>
            </a:r>
            <a:endParaRPr kumimoji="1" lang="zh-CN" altLang="en-US" dirty="0"/>
          </a:p>
        </p:txBody>
      </p:sp>
      <p:sp>
        <p:nvSpPr>
          <p:cNvPr id="109" name="矩形 108">
            <a:extLst>
              <a:ext uri="{FF2B5EF4-FFF2-40B4-BE49-F238E27FC236}">
                <a16:creationId xmlns:a16="http://schemas.microsoft.com/office/drawing/2014/main" id="{1D3295C7-F5CE-AB4C-BDE9-26BB09CFA2B2}"/>
              </a:ext>
            </a:extLst>
          </p:cNvPr>
          <p:cNvSpPr/>
          <p:nvPr/>
        </p:nvSpPr>
        <p:spPr>
          <a:xfrm>
            <a:off x="3977851" y="4222956"/>
            <a:ext cx="247973" cy="2789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6317B71A-478D-49D3-45E6-0365DE42640A}"/>
              </a:ext>
            </a:extLst>
          </p:cNvPr>
          <p:cNvSpPr/>
          <p:nvPr/>
        </p:nvSpPr>
        <p:spPr>
          <a:xfrm>
            <a:off x="4241323" y="4221662"/>
            <a:ext cx="247973" cy="278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a:extLst>
              <a:ext uri="{FF2B5EF4-FFF2-40B4-BE49-F238E27FC236}">
                <a16:creationId xmlns:a16="http://schemas.microsoft.com/office/drawing/2014/main" id="{C1984463-3865-9B71-B470-0E50B4A4093C}"/>
              </a:ext>
            </a:extLst>
          </p:cNvPr>
          <p:cNvSpPr/>
          <p:nvPr/>
        </p:nvSpPr>
        <p:spPr>
          <a:xfrm>
            <a:off x="4489296" y="4221661"/>
            <a:ext cx="247973" cy="2789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文本框 111">
            <a:extLst>
              <a:ext uri="{FF2B5EF4-FFF2-40B4-BE49-F238E27FC236}">
                <a16:creationId xmlns:a16="http://schemas.microsoft.com/office/drawing/2014/main" id="{2B57A892-D07C-C9DD-5960-5473943597B1}"/>
              </a:ext>
            </a:extLst>
          </p:cNvPr>
          <p:cNvSpPr txBox="1"/>
          <p:nvPr/>
        </p:nvSpPr>
        <p:spPr>
          <a:xfrm>
            <a:off x="4822363" y="4185191"/>
            <a:ext cx="1159773" cy="369332"/>
          </a:xfrm>
          <a:prstGeom prst="rect">
            <a:avLst/>
          </a:prstGeom>
          <a:noFill/>
        </p:spPr>
        <p:txBody>
          <a:bodyPr wrap="square" rtlCol="0">
            <a:spAutoFit/>
          </a:bodyPr>
          <a:lstStyle/>
          <a:p>
            <a:r>
              <a:rPr kumimoji="1" lang="en-US" altLang="zh-CN" dirty="0"/>
              <a:t>Value</a:t>
            </a:r>
            <a:endParaRPr kumimoji="1" lang="zh-CN" altLang="en-US" dirty="0"/>
          </a:p>
        </p:txBody>
      </p:sp>
      <p:sp>
        <p:nvSpPr>
          <p:cNvPr id="2" name="文本框 1">
            <a:extLst>
              <a:ext uri="{FF2B5EF4-FFF2-40B4-BE49-F238E27FC236}">
                <a16:creationId xmlns:a16="http://schemas.microsoft.com/office/drawing/2014/main" id="{53B6D8F1-83A0-F37E-F709-7CFEC9B7DC4D}"/>
              </a:ext>
            </a:extLst>
          </p:cNvPr>
          <p:cNvSpPr txBox="1"/>
          <p:nvPr/>
        </p:nvSpPr>
        <p:spPr>
          <a:xfrm>
            <a:off x="4803652" y="3836433"/>
            <a:ext cx="1159773" cy="369332"/>
          </a:xfrm>
          <a:prstGeom prst="rect">
            <a:avLst/>
          </a:prstGeom>
          <a:noFill/>
        </p:spPr>
        <p:txBody>
          <a:bodyPr wrap="square" rtlCol="0">
            <a:spAutoFit/>
          </a:bodyPr>
          <a:lstStyle/>
          <a:p>
            <a:r>
              <a:rPr kumimoji="1" lang="en-US" altLang="zh-CN" dirty="0">
                <a:solidFill>
                  <a:srgbClr val="FF0000"/>
                </a:solidFill>
              </a:rPr>
              <a:t>Key</a:t>
            </a:r>
            <a:endParaRPr kumimoji="1" lang="zh-CN" altLang="en-US" dirty="0">
              <a:solidFill>
                <a:srgbClr val="FF0000"/>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405C041-4254-2DAA-BAB3-A90E9345B201}"/>
                  </a:ext>
                </a:extLst>
              </p:cNvPr>
              <p:cNvSpPr txBox="1"/>
              <p:nvPr/>
            </p:nvSpPr>
            <p:spPr>
              <a:xfrm>
                <a:off x="9366495" y="5661083"/>
                <a:ext cx="2536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𝑋</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i="1" smtClean="0">
                          <a:latin typeface="Cambria Math" panose="02040503050406030204" pitchFamily="18" charset="0"/>
                        </a:rPr>
                        <m:t>𝐴𝑉</m:t>
                      </m:r>
                      <m:r>
                        <a:rPr kumimoji="1" lang="en-US" altLang="zh-CN" sz="2400" b="0" i="1" smtClean="0">
                          <a:latin typeface="Cambria Math" panose="02040503050406030204" pitchFamily="18" charset="0"/>
                        </a:rPr>
                        <m:t>=</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𝑄</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𝐾</m:t>
                              </m:r>
                            </m:e>
                            <m:sup>
                              <m:r>
                                <a:rPr kumimoji="1" lang="en-US" altLang="zh-CN" sz="2400" b="0" i="1" smtClean="0">
                                  <a:latin typeface="Cambria Math" panose="02040503050406030204" pitchFamily="18" charset="0"/>
                                </a:rPr>
                                <m:t>𝑇</m:t>
                              </m:r>
                            </m:sup>
                          </m:sSup>
                        </m:e>
                      </m:d>
                      <m:r>
                        <a:rPr kumimoji="1" lang="en-US" altLang="zh-CN" sz="2400" b="0" i="1" smtClean="0">
                          <a:latin typeface="Cambria Math" panose="02040503050406030204" pitchFamily="18" charset="0"/>
                        </a:rPr>
                        <m:t>𝑉</m:t>
                      </m:r>
                    </m:oMath>
                  </m:oMathPara>
                </a14:m>
                <a:endParaRPr kumimoji="1" lang="zh-CN" altLang="en-US" sz="2400" dirty="0"/>
              </a:p>
            </p:txBody>
          </p:sp>
        </mc:Choice>
        <mc:Fallback xmlns="">
          <p:sp>
            <p:nvSpPr>
              <p:cNvPr id="25" name="文本框 24">
                <a:extLst>
                  <a:ext uri="{FF2B5EF4-FFF2-40B4-BE49-F238E27FC236}">
                    <a16:creationId xmlns:a16="http://schemas.microsoft.com/office/drawing/2014/main" id="{E405C041-4254-2DAA-BAB3-A90E9345B201}"/>
                  </a:ext>
                </a:extLst>
              </p:cNvPr>
              <p:cNvSpPr txBox="1">
                <a:spLocks noRot="1" noChangeAspect="1" noMove="1" noResize="1" noEditPoints="1" noAdjustHandles="1" noChangeArrowheads="1" noChangeShapeType="1" noTextEdit="1"/>
              </p:cNvSpPr>
              <p:nvPr/>
            </p:nvSpPr>
            <p:spPr>
              <a:xfrm>
                <a:off x="9366495" y="5661083"/>
                <a:ext cx="2536464" cy="369332"/>
              </a:xfrm>
              <a:prstGeom prst="rect">
                <a:avLst/>
              </a:prstGeom>
              <a:blipFill>
                <a:blip r:embed="rId6"/>
                <a:stretch>
                  <a:fillRect l="-2488" r="-149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5D28B54-69AB-7FED-4C0F-08545963779D}"/>
                  </a:ext>
                </a:extLst>
              </p:cNvPr>
              <p:cNvSpPr txBox="1"/>
              <p:nvPr/>
            </p:nvSpPr>
            <p:spPr>
              <a:xfrm>
                <a:off x="9711521" y="4327661"/>
                <a:ext cx="2022027"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r>
                            <a:rPr kumimoji="1" lang="en-US" altLang="zh-CN" sz="2400" b="0" i="1" smtClean="0">
                              <a:latin typeface="Cambria Math" panose="02040503050406030204" pitchFamily="18" charset="0"/>
                            </a:rPr>
                            <m:t>𝑥</m:t>
                          </m:r>
                        </m:e>
                        <m:sub>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nary>
                        <m:naryPr>
                          <m:chr m:val="∑"/>
                          <m:supHide m:val="on"/>
                          <m:ctrlPr>
                            <a:rPr kumimoji="1" lang="en-US" altLang="zh-CN" sz="2400" b="0" i="1" smtClean="0">
                              <a:latin typeface="Cambria Math" panose="02040503050406030204" pitchFamily="18" charset="0"/>
                              <a:ea typeface="Cambria Math" panose="02040503050406030204" pitchFamily="18" charset="0"/>
                            </a:rPr>
                          </m:ctrlPr>
                        </m:naryPr>
                        <m:sub>
                          <m:r>
                            <m:rPr>
                              <m:brk m:alnAt="7"/>
                            </m:rPr>
                            <a:rPr kumimoji="1" lang="en-US" altLang="zh-CN" sz="2400" b="0" i="1" smtClean="0">
                              <a:latin typeface="Cambria Math" panose="02040503050406030204" pitchFamily="18" charset="0"/>
                              <a:ea typeface="Cambria Math" panose="02040503050406030204" pitchFamily="18" charset="0"/>
                            </a:rPr>
                            <m:t>𝑗</m:t>
                          </m:r>
                        </m:sub>
                        <m:sup/>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𝑎</m:t>
                              </m:r>
                            </m:e>
                            <m:sub>
                              <m:r>
                                <a:rPr kumimoji="1" lang="en-US" altLang="zh-CN" sz="2400" i="1">
                                  <a:latin typeface="Cambria Math" panose="02040503050406030204" pitchFamily="18" charset="0"/>
                                </a:rPr>
                                <m:t>𝑖</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𝑗</m:t>
                              </m:r>
                            </m:sub>
                          </m:sSub>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𝑣</m:t>
                              </m:r>
                            </m:e>
                            <m:sub>
                              <m:r>
                                <a:rPr kumimoji="1" lang="en-US" altLang="zh-CN" sz="2400" b="0" i="1" smtClean="0">
                                  <a:latin typeface="Cambria Math" panose="02040503050406030204" pitchFamily="18" charset="0"/>
                                </a:rPr>
                                <m:t>𝑗</m:t>
                              </m:r>
                            </m:sub>
                          </m:sSub>
                        </m:e>
                      </m:nary>
                    </m:oMath>
                  </m:oMathPara>
                </a14:m>
                <a:endParaRPr kumimoji="1" lang="zh-CN" altLang="en-US" sz="2400" dirty="0"/>
              </a:p>
            </p:txBody>
          </p:sp>
        </mc:Choice>
        <mc:Fallback xmlns="">
          <p:sp>
            <p:nvSpPr>
              <p:cNvPr id="26" name="文本框 25">
                <a:extLst>
                  <a:ext uri="{FF2B5EF4-FFF2-40B4-BE49-F238E27FC236}">
                    <a16:creationId xmlns:a16="http://schemas.microsoft.com/office/drawing/2014/main" id="{55D28B54-69AB-7FED-4C0F-08545963779D}"/>
                  </a:ext>
                </a:extLst>
              </p:cNvPr>
              <p:cNvSpPr txBox="1">
                <a:spLocks noRot="1" noChangeAspect="1" noMove="1" noResize="1" noEditPoints="1" noAdjustHandles="1" noChangeArrowheads="1" noChangeShapeType="1" noTextEdit="1"/>
              </p:cNvSpPr>
              <p:nvPr/>
            </p:nvSpPr>
            <p:spPr>
              <a:xfrm>
                <a:off x="9711521" y="4327661"/>
                <a:ext cx="2022027" cy="938014"/>
              </a:xfrm>
              <a:prstGeom prst="rect">
                <a:avLst/>
              </a:prstGeom>
              <a:blipFill>
                <a:blip r:embed="rId7"/>
                <a:stretch>
                  <a:fillRect l="-22981" t="-141333" r="-1242" b="-189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813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effect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9" name="图片 8">
            <a:extLst>
              <a:ext uri="{FF2B5EF4-FFF2-40B4-BE49-F238E27FC236}">
                <a16:creationId xmlns:a16="http://schemas.microsoft.com/office/drawing/2014/main" id="{C83CC989-6F6E-47C4-B978-30EC8D47D686}"/>
              </a:ext>
            </a:extLst>
          </p:cNvPr>
          <p:cNvPicPr>
            <a:picLocks noChangeAspect="1"/>
          </p:cNvPicPr>
          <p:nvPr/>
        </p:nvPicPr>
        <p:blipFill>
          <a:blip r:embed="rId5"/>
          <a:stretch>
            <a:fillRect/>
          </a:stretch>
        </p:blipFill>
        <p:spPr>
          <a:xfrm rot="5400000">
            <a:off x="4730778" y="1559628"/>
            <a:ext cx="5799138" cy="2841625"/>
          </a:xfrm>
          <a:prstGeom prst="rect">
            <a:avLst/>
          </a:prstGeom>
        </p:spPr>
      </p:pic>
      <p:pic>
        <p:nvPicPr>
          <p:cNvPr id="12" name="图片 11" descr="图片包含 游戏机&#10;&#10;描述已自动生成">
            <a:extLst>
              <a:ext uri="{FF2B5EF4-FFF2-40B4-BE49-F238E27FC236}">
                <a16:creationId xmlns:a16="http://schemas.microsoft.com/office/drawing/2014/main" id="{BD72F4E5-2104-363C-A3B6-BA3AE3B60BA2}"/>
              </a:ext>
            </a:extLst>
          </p:cNvPr>
          <p:cNvPicPr>
            <a:picLocks noChangeAspect="1"/>
          </p:cNvPicPr>
          <p:nvPr/>
        </p:nvPicPr>
        <p:blipFill>
          <a:blip r:embed="rId6"/>
          <a:stretch>
            <a:fillRect/>
          </a:stretch>
        </p:blipFill>
        <p:spPr>
          <a:xfrm rot="5400000">
            <a:off x="7655039" y="1562009"/>
            <a:ext cx="5799138" cy="2836863"/>
          </a:xfrm>
          <a:prstGeom prst="rect">
            <a:avLst/>
          </a:prstGeom>
        </p:spPr>
      </p:pic>
      <p:pic>
        <p:nvPicPr>
          <p:cNvPr id="14" name="图片 13">
            <a:extLst>
              <a:ext uri="{FF2B5EF4-FFF2-40B4-BE49-F238E27FC236}">
                <a16:creationId xmlns:a16="http://schemas.microsoft.com/office/drawing/2014/main" id="{5A4E735E-3155-78B7-C177-D94A2FAA06B5}"/>
              </a:ext>
            </a:extLst>
          </p:cNvPr>
          <p:cNvPicPr>
            <a:picLocks noChangeAspect="1"/>
          </p:cNvPicPr>
          <p:nvPr/>
        </p:nvPicPr>
        <p:blipFill>
          <a:blip r:embed="rId7"/>
          <a:stretch>
            <a:fillRect/>
          </a:stretch>
        </p:blipFill>
        <p:spPr>
          <a:xfrm>
            <a:off x="218960" y="1691179"/>
            <a:ext cx="5905560" cy="3501893"/>
          </a:xfrm>
          <a:prstGeom prst="rect">
            <a:avLst/>
          </a:prstGeom>
        </p:spPr>
      </p:pic>
    </p:spTree>
    <p:extLst>
      <p:ext uri="{BB962C8B-B14F-4D97-AF65-F5344CB8AC3E}">
        <p14:creationId xmlns:p14="http://schemas.microsoft.com/office/powerpoint/2010/main" val="105419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763222"/>
              </a:xfrm>
              <a:prstGeom prst="rect">
                <a:avLst/>
              </a:prstGeom>
              <a:noFill/>
            </p:spPr>
            <p:txBody>
              <a:bodyPr wrap="square" rtlCol="0">
                <a:spAutoFit/>
              </a:bodyPr>
              <a:lstStyle/>
              <a:p>
                <a14:m>
                  <m:oMath xmlns:m="http://schemas.openxmlformats.org/officeDocument/2006/math">
                    <m:rad>
                      <m:radPr>
                        <m:degHide m:val="on"/>
                        <m:ctrlPr>
                          <a:rPr kumimoji="1" lang="en-US" altLang="zh-CN" sz="3600" i="1" smtClean="0">
                            <a:solidFill>
                              <a:srgbClr val="C00000"/>
                            </a:solidFill>
                            <a:latin typeface="Cambria Math" panose="02040503050406030204" pitchFamily="18" charset="0"/>
                          </a:rPr>
                        </m:ctrlPr>
                      </m:radPr>
                      <m:deg/>
                      <m:e>
                        <m:sSub>
                          <m:sSubPr>
                            <m:ctrlPr>
                              <a:rPr kumimoji="1" lang="en-US" altLang="zh-CN" sz="3600" i="1">
                                <a:solidFill>
                                  <a:srgbClr val="C00000"/>
                                </a:solidFill>
                                <a:latin typeface="Cambria Math" panose="02040503050406030204" pitchFamily="18" charset="0"/>
                              </a:rPr>
                            </m:ctrlPr>
                          </m:sSubPr>
                          <m:e>
                            <m:r>
                              <a:rPr kumimoji="1" lang="en-US" altLang="zh-CN" sz="3600" i="1">
                                <a:solidFill>
                                  <a:srgbClr val="C00000"/>
                                </a:solidFill>
                                <a:latin typeface="Cambria Math" panose="02040503050406030204" pitchFamily="18" charset="0"/>
                              </a:rPr>
                              <m:t>𝑑</m:t>
                            </m:r>
                          </m:e>
                          <m:sub>
                            <m:r>
                              <a:rPr kumimoji="1" lang="en-US" altLang="zh-CN" sz="3600" i="1">
                                <a:solidFill>
                                  <a:srgbClr val="C00000"/>
                                </a:solidFill>
                                <a:latin typeface="Cambria Math" panose="02040503050406030204" pitchFamily="18" charset="0"/>
                              </a:rPr>
                              <m:t>𝑘</m:t>
                            </m:r>
                          </m:sub>
                        </m:sSub>
                      </m:e>
                    </m:rad>
                  </m:oMath>
                </a14:m>
                <a:r>
                  <a:rPr lang="en-US" altLang="zh-CN" sz="3600" dirty="0">
                    <a:solidFill>
                      <a:srgbClr val="C00000"/>
                    </a:solidFill>
                    <a:latin typeface="微软雅黑" panose="020B0503020204020204" pitchFamily="34" charset="-122"/>
                    <a:ea typeface="微软雅黑" panose="020B0503020204020204" pitchFamily="34" charset="-122"/>
                  </a:rPr>
                  <a:t>?</a:t>
                </a:r>
                <a:endParaRPr lang="zh-CN" altLang="en-US" sz="3600"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A38099AE-CE01-4FED-9569-63C8C9DF7676}"/>
                  </a:ext>
                </a:extLst>
              </p:cNvPr>
              <p:cNvSpPr txBox="1">
                <a:spLocks noRot="1" noChangeAspect="1" noMove="1" noResize="1" noEditPoints="1" noAdjustHandles="1" noChangeArrowheads="1" noChangeShapeType="1" noTextEdit="1"/>
              </p:cNvSpPr>
              <p:nvPr/>
            </p:nvSpPr>
            <p:spPr>
              <a:xfrm>
                <a:off x="1025912" y="436469"/>
                <a:ext cx="4661209" cy="763222"/>
              </a:xfrm>
              <a:prstGeom prst="rect">
                <a:avLst/>
              </a:prstGeom>
              <a:blipFill>
                <a:blip r:embed="rId3"/>
                <a:stretch>
                  <a:fillRect t="-1639" b="-2459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814039" y="6328260"/>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4"/>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5"/>
            <a:stretch>
              <a:fillRect/>
            </a:stretch>
          </p:blipFill>
          <p:spPr>
            <a:xfrm>
              <a:off x="10422843" y="6272698"/>
              <a:ext cx="1194853" cy="504431"/>
            </a:xfrm>
            <a:prstGeom prst="rect">
              <a:avLst/>
            </a:prstGeom>
            <a:ln w="12700">
              <a:miter lim="400000"/>
            </a:ln>
          </p:spPr>
        </p:pic>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C252F33-06A7-750C-634A-00EA373626E3}"/>
                  </a:ext>
                </a:extLst>
              </p:cNvPr>
              <p:cNvSpPr txBox="1"/>
              <p:nvPr/>
            </p:nvSpPr>
            <p:spPr>
              <a:xfrm>
                <a:off x="6950116" y="3322033"/>
                <a:ext cx="5241884" cy="896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𝐴𝑡𝑡𝑒𝑛𝑡𝑖𝑜𝑛</m:t>
                      </m:r>
                      <m:d>
                        <m:dPr>
                          <m:ctrlPr>
                            <a:rPr kumimoji="1" lang="en-US" altLang="zh-CN" sz="2400" b="0" i="1" smtClean="0">
                              <a:latin typeface="Cambria Math" panose="02040503050406030204" pitchFamily="18" charset="0"/>
                            </a:rPr>
                          </m:ctrlPr>
                        </m:dPr>
                        <m:e>
                          <m:r>
                            <a:rPr kumimoji="1" lang="en-US" altLang="zh-CN" sz="2400" b="0" i="1" smtClean="0">
                              <a:latin typeface="Cambria Math" panose="02040503050406030204" pitchFamily="18" charset="0"/>
                            </a:rPr>
                            <m:t>𝑄</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𝐾</m:t>
                          </m:r>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𝑉</m:t>
                          </m:r>
                        </m:e>
                      </m:d>
                      <m:r>
                        <a:rPr kumimoji="1" lang="en-US" altLang="zh-CN" sz="2400" b="0" i="1" smtClean="0">
                          <a:latin typeface="Cambria Math" panose="02040503050406030204" pitchFamily="18" charset="0"/>
                        </a:rPr>
                        <m:t>=</m:t>
                      </m:r>
                      <m:r>
                        <m:rPr>
                          <m:sty m:val="p"/>
                        </m:rPr>
                        <a:rPr kumimoji="1" lang="en-US" altLang="zh-CN" sz="2400" b="0" i="0" smtClean="0">
                          <a:latin typeface="Cambria Math" panose="02040503050406030204" pitchFamily="18" charset="0"/>
                        </a:rPr>
                        <m:t>softmax</m:t>
                      </m:r>
                      <m:d>
                        <m:dPr>
                          <m:ctrlPr>
                            <a:rPr kumimoji="1" lang="en-US" altLang="zh-CN" sz="2400" b="0" i="1" smtClean="0">
                              <a:latin typeface="Cambria Math" panose="02040503050406030204" pitchFamily="18" charset="0"/>
                            </a:rPr>
                          </m:ctrlPr>
                        </m:dPr>
                        <m:e>
                          <m:f>
                            <m:fPr>
                              <m:ctrlPr>
                                <a:rPr kumimoji="1" lang="en-US" altLang="zh-CN" sz="2400" b="0" i="1" smtClean="0">
                                  <a:latin typeface="Cambria Math" panose="02040503050406030204" pitchFamily="18" charset="0"/>
                                </a:rPr>
                              </m:ctrlPr>
                            </m:fPr>
                            <m:num>
                              <m:r>
                                <a:rPr kumimoji="1" lang="en-US" altLang="zh-CN" sz="2400" i="1">
                                  <a:latin typeface="Cambria Math" panose="02040503050406030204" pitchFamily="18" charset="0"/>
                                </a:rPr>
                                <m:t>𝑄</m:t>
                              </m:r>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𝐾</m:t>
                                  </m:r>
                                </m:e>
                                <m:sup>
                                  <m:r>
                                    <a:rPr kumimoji="1" lang="en-US" altLang="zh-CN" sz="2400" i="1">
                                      <a:latin typeface="Cambria Math" panose="02040503050406030204" pitchFamily="18" charset="0"/>
                                    </a:rPr>
                                    <m:t>𝑇</m:t>
                                  </m:r>
                                </m:sup>
                              </m:sSup>
                            </m:num>
                            <m:den>
                              <m:rad>
                                <m:radPr>
                                  <m:degHide m:val="on"/>
                                  <m:ctrlPr>
                                    <a:rPr kumimoji="1" lang="en-US" altLang="zh-CN" sz="2400" b="0" i="1" smtClean="0">
                                      <a:latin typeface="Cambria Math" panose="02040503050406030204" pitchFamily="18" charset="0"/>
                                    </a:rPr>
                                  </m:ctrlPr>
                                </m:radPr>
                                <m:deg/>
                                <m:e>
                                  <m:sSub>
                                    <m:sSubPr>
                                      <m:ctrlPr>
                                        <a:rPr kumimoji="1" lang="en-US" altLang="zh-CN" sz="2400" b="0" i="1" smtClean="0">
                                          <a:latin typeface="Cambria Math" panose="02040503050406030204" pitchFamily="18" charset="0"/>
                                        </a:rPr>
                                      </m:ctrlPr>
                                    </m:sSubPr>
                                    <m:e>
                                      <m:r>
                                        <a:rPr kumimoji="1" lang="en-US" altLang="zh-CN" sz="2400" b="0" i="1" smtClean="0">
                                          <a:latin typeface="Cambria Math" panose="02040503050406030204" pitchFamily="18" charset="0"/>
                                        </a:rPr>
                                        <m:t>𝑑</m:t>
                                      </m:r>
                                    </m:e>
                                    <m:sub>
                                      <m:r>
                                        <a:rPr kumimoji="1" lang="en-US" altLang="zh-CN" sz="2400" b="0" i="1" smtClean="0">
                                          <a:latin typeface="Cambria Math" panose="02040503050406030204" pitchFamily="18" charset="0"/>
                                        </a:rPr>
                                        <m:t>𝑘</m:t>
                                      </m:r>
                                    </m:sub>
                                  </m:sSub>
                                </m:e>
                              </m:rad>
                            </m:den>
                          </m:f>
                        </m:e>
                      </m:d>
                      <m:r>
                        <a:rPr kumimoji="1" lang="en-US" altLang="zh-CN" sz="2400" b="0" i="1" smtClean="0">
                          <a:latin typeface="Cambria Math" panose="02040503050406030204" pitchFamily="18" charset="0"/>
                        </a:rPr>
                        <m:t>𝑉</m:t>
                      </m:r>
                    </m:oMath>
                  </m:oMathPara>
                </a14:m>
                <a:endParaRPr kumimoji="1" lang="zh-CN" altLang="en-US" sz="2400" dirty="0"/>
              </a:p>
            </p:txBody>
          </p:sp>
        </mc:Choice>
        <mc:Fallback xmlns="">
          <p:sp>
            <p:nvSpPr>
              <p:cNvPr id="2" name="文本框 1">
                <a:extLst>
                  <a:ext uri="{FF2B5EF4-FFF2-40B4-BE49-F238E27FC236}">
                    <a16:creationId xmlns:a16="http://schemas.microsoft.com/office/drawing/2014/main" id="{EC252F33-06A7-750C-634A-00EA373626E3}"/>
                  </a:ext>
                </a:extLst>
              </p:cNvPr>
              <p:cNvSpPr txBox="1">
                <a:spLocks noRot="1" noChangeAspect="1" noMove="1" noResize="1" noEditPoints="1" noAdjustHandles="1" noChangeArrowheads="1" noChangeShapeType="1" noTextEdit="1"/>
              </p:cNvSpPr>
              <p:nvPr/>
            </p:nvSpPr>
            <p:spPr>
              <a:xfrm>
                <a:off x="6950116" y="3322033"/>
                <a:ext cx="5241884" cy="896336"/>
              </a:xfrm>
              <a:prstGeom prst="rect">
                <a:avLst/>
              </a:prstGeom>
              <a:blipFill>
                <a:blip r:embed="rId6"/>
                <a:stretch>
                  <a:fillRect l="-966" r="-483" b="-4167"/>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CFB72B83-7D5A-E12A-8586-12370E3AFC0C}"/>
              </a:ext>
            </a:extLst>
          </p:cNvPr>
          <p:cNvPicPr>
            <a:picLocks noChangeAspect="1"/>
          </p:cNvPicPr>
          <p:nvPr/>
        </p:nvPicPr>
        <p:blipFill>
          <a:blip r:embed="rId7"/>
          <a:stretch>
            <a:fillRect/>
          </a:stretch>
        </p:blipFill>
        <p:spPr>
          <a:xfrm>
            <a:off x="814039" y="1868798"/>
            <a:ext cx="5671088" cy="3291639"/>
          </a:xfrm>
          <a:prstGeom prst="rect">
            <a:avLst/>
          </a:prstGeom>
        </p:spPr>
      </p:pic>
      <p:cxnSp>
        <p:nvCxnSpPr>
          <p:cNvPr id="12" name="直线连接符 11">
            <a:extLst>
              <a:ext uri="{FF2B5EF4-FFF2-40B4-BE49-F238E27FC236}">
                <a16:creationId xmlns:a16="http://schemas.microsoft.com/office/drawing/2014/main" id="{7B829613-4F85-98ED-4D02-1A6D311BB231}"/>
              </a:ext>
            </a:extLst>
          </p:cNvPr>
          <p:cNvCxnSpPr/>
          <p:nvPr/>
        </p:nvCxnSpPr>
        <p:spPr>
          <a:xfrm>
            <a:off x="5249472" y="2073274"/>
            <a:ext cx="0" cy="288268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2CC0261-C8CF-6ADF-333B-5703850322DD}"/>
              </a:ext>
            </a:extLst>
          </p:cNvPr>
          <p:cNvSpPr txBox="1"/>
          <p:nvPr/>
        </p:nvSpPr>
        <p:spPr>
          <a:xfrm>
            <a:off x="4587499" y="1613789"/>
            <a:ext cx="1797798" cy="369332"/>
          </a:xfrm>
          <a:prstGeom prst="rect">
            <a:avLst/>
          </a:prstGeom>
          <a:noFill/>
        </p:spPr>
        <p:txBody>
          <a:bodyPr wrap="square" rtlCol="0">
            <a:spAutoFit/>
          </a:bodyPr>
          <a:lstStyle/>
          <a:p>
            <a:r>
              <a:rPr kumimoji="1" lang="zh-CN" altLang="en-US" dirty="0"/>
              <a:t>梯度信息过小</a:t>
            </a:r>
          </a:p>
        </p:txBody>
      </p:sp>
      <p:sp>
        <p:nvSpPr>
          <p:cNvPr id="15" name="文本框 14">
            <a:extLst>
              <a:ext uri="{FF2B5EF4-FFF2-40B4-BE49-F238E27FC236}">
                <a16:creationId xmlns:a16="http://schemas.microsoft.com/office/drawing/2014/main" id="{6BDC4DE8-F431-A034-EC00-9E2E6B85AC9B}"/>
              </a:ext>
            </a:extLst>
          </p:cNvPr>
          <p:cNvSpPr txBox="1"/>
          <p:nvPr/>
        </p:nvSpPr>
        <p:spPr>
          <a:xfrm>
            <a:off x="4563338" y="5179480"/>
            <a:ext cx="1921789" cy="369332"/>
          </a:xfrm>
          <a:prstGeom prst="rect">
            <a:avLst/>
          </a:prstGeom>
          <a:noFill/>
        </p:spPr>
        <p:txBody>
          <a:bodyPr wrap="square" rtlCol="0">
            <a:spAutoFit/>
          </a:bodyPr>
          <a:lstStyle/>
          <a:p>
            <a:r>
              <a:rPr kumimoji="1" lang="zh-CN" altLang="en-US" dirty="0"/>
              <a:t>对于大的值</a:t>
            </a:r>
          </a:p>
        </p:txBody>
      </p:sp>
    </p:spTree>
    <p:extLst>
      <p:ext uri="{BB962C8B-B14F-4D97-AF65-F5344CB8AC3E}">
        <p14:creationId xmlns:p14="http://schemas.microsoft.com/office/powerpoint/2010/main" val="2439023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Multi-head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11" name="图片 10">
            <a:extLst>
              <a:ext uri="{FF2B5EF4-FFF2-40B4-BE49-F238E27FC236}">
                <a16:creationId xmlns:a16="http://schemas.microsoft.com/office/drawing/2014/main" id="{EFFCD789-4E77-2A4C-AF24-737FE12130D4}"/>
              </a:ext>
            </a:extLst>
          </p:cNvPr>
          <p:cNvPicPr>
            <a:picLocks noChangeAspect="1"/>
          </p:cNvPicPr>
          <p:nvPr/>
        </p:nvPicPr>
        <p:blipFill>
          <a:blip r:embed="rId5"/>
          <a:stretch>
            <a:fillRect/>
          </a:stretch>
        </p:blipFill>
        <p:spPr>
          <a:xfrm>
            <a:off x="6905029" y="0"/>
            <a:ext cx="4540737" cy="6014221"/>
          </a:xfrm>
          <a:prstGeom prst="rect">
            <a:avLst/>
          </a:prstGeom>
        </p:spPr>
      </p:pic>
      <p:sp>
        <p:nvSpPr>
          <p:cNvPr id="4" name="圆角矩形 3">
            <a:extLst>
              <a:ext uri="{FF2B5EF4-FFF2-40B4-BE49-F238E27FC236}">
                <a16:creationId xmlns:a16="http://schemas.microsoft.com/office/drawing/2014/main" id="{214BD001-0EBF-6E62-80D5-EF79EC5C2C16}"/>
              </a:ext>
            </a:extLst>
          </p:cNvPr>
          <p:cNvSpPr/>
          <p:nvPr/>
        </p:nvSpPr>
        <p:spPr>
          <a:xfrm>
            <a:off x="7509107" y="3429000"/>
            <a:ext cx="1668473" cy="590909"/>
          </a:xfrm>
          <a:prstGeom prst="round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F456D79B-0059-C7AD-6ADF-1801E08B76B9}"/>
              </a:ext>
            </a:extLst>
          </p:cNvPr>
          <p:cNvSpPr txBox="1"/>
          <p:nvPr/>
        </p:nvSpPr>
        <p:spPr>
          <a:xfrm>
            <a:off x="1139536" y="6272168"/>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C38BC15-F4A3-F630-F037-F5531475A5DF}"/>
              </a:ext>
            </a:extLst>
          </p:cNvPr>
          <p:cNvPicPr>
            <a:picLocks noChangeAspect="1"/>
          </p:cNvPicPr>
          <p:nvPr/>
        </p:nvPicPr>
        <p:blipFill>
          <a:blip r:embed="rId6"/>
          <a:stretch>
            <a:fillRect/>
          </a:stretch>
        </p:blipFill>
        <p:spPr>
          <a:xfrm>
            <a:off x="724829" y="1496753"/>
            <a:ext cx="3103320" cy="419179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F41BB85-A250-695B-9A1F-594E50F27F66}"/>
                  </a:ext>
                </a:extLst>
              </p:cNvPr>
              <p:cNvSpPr txBox="1"/>
              <p:nvPr/>
            </p:nvSpPr>
            <p:spPr>
              <a:xfrm>
                <a:off x="3806303" y="4701293"/>
                <a:ext cx="3702804" cy="11569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i="1" smtClean="0">
                          <a:latin typeface="Cambria Math" panose="02040503050406030204" pitchFamily="18" charset="0"/>
                        </a:rPr>
                        <m:t>Multi</m:t>
                      </m:r>
                      <m:r>
                        <m:rPr>
                          <m:sty m:val="p"/>
                        </m:rPr>
                        <a:rPr kumimoji="1" lang="en-US" altLang="zh-CN" b="0" i="0" smtClean="0">
                          <a:latin typeface="Cambria Math" panose="02040503050406030204" pitchFamily="18" charset="0"/>
                        </a:rPr>
                        <m:t>Head</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𝑄</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𝑉</m:t>
                          </m:r>
                        </m:e>
                      </m:d>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𝐻</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𝐻</m:t>
                          </m:r>
                        </m:e>
                        <m:sub>
                          <m:r>
                            <a:rPr kumimoji="1" lang="en-US" altLang="zh-CN" b="0" i="1" smtClean="0">
                              <a:latin typeface="Cambria Math" panose="02040503050406030204" pitchFamily="18" charset="0"/>
                            </a:rPr>
                            <m:t>h</m:t>
                          </m:r>
                        </m:sub>
                      </m:sSub>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𝑊</m:t>
                          </m:r>
                        </m:e>
                        <m:sup>
                          <m:r>
                            <a:rPr kumimoji="1" lang="en-US" altLang="zh-CN" b="0" i="1" smtClean="0">
                              <a:latin typeface="Cambria Math" panose="02040503050406030204" pitchFamily="18" charset="0"/>
                            </a:rPr>
                            <m:t>𝑂</m:t>
                          </m:r>
                        </m:sup>
                      </m:sSup>
                    </m:oMath>
                  </m:oMathPara>
                </a14:m>
                <a:endParaRPr kumimoji="1" lang="en-US" altLang="zh-CN" b="0" dirty="0"/>
              </a:p>
              <a:p>
                <a:endParaRPr kumimoji="1" lang="en-US" altLang="zh-CN" b="0" dirty="0"/>
              </a:p>
              <a:p>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𝐻</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Attention</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𝑄</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𝑊</m:t>
                        </m:r>
                      </m:e>
                      <m:sub>
                        <m:r>
                          <a:rPr kumimoji="1" lang="en-US" altLang="zh-CN" b="0" i="1" smtClean="0">
                            <a:latin typeface="Cambria Math" panose="02040503050406030204" pitchFamily="18" charset="0"/>
                          </a:rPr>
                          <m:t>𝑖</m:t>
                        </m:r>
                      </m:sub>
                      <m:sup>
                        <m:r>
                          <a:rPr kumimoji="1" lang="en-US" altLang="zh-CN" b="0" i="1" smtClean="0">
                            <a:latin typeface="Cambria Math" panose="02040503050406030204" pitchFamily="18" charset="0"/>
                          </a:rPr>
                          <m:t>𝑄</m:t>
                        </m:r>
                      </m:sup>
                    </m:sSub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𝐾</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𝑖</m:t>
                        </m:r>
                      </m:sub>
                      <m:sup>
                        <m:r>
                          <a:rPr kumimoji="1" lang="en-US" altLang="zh-CN" b="0" i="1" smtClean="0">
                            <a:latin typeface="Cambria Math" panose="02040503050406030204" pitchFamily="18" charset="0"/>
                          </a:rPr>
                          <m:t>𝐾</m:t>
                        </m:r>
                      </m:sup>
                    </m:sSubSup>
                  </m:oMath>
                </a14:m>
                <a:r>
                  <a:rPr kumimoji="1" lang="en-US" altLang="zh-CN" dirty="0"/>
                  <a:t>, </a:t>
                </a:r>
                <a14:m>
                  <m:oMath xmlns:m="http://schemas.openxmlformats.org/officeDocument/2006/math">
                    <m:r>
                      <a:rPr kumimoji="1" lang="en-US" altLang="zh-CN" b="0" i="1" smtClean="0">
                        <a:latin typeface="Cambria Math" panose="02040503050406030204" pitchFamily="18" charset="0"/>
                      </a:rPr>
                      <m:t>𝑉</m:t>
                    </m:r>
                  </m:oMath>
                </a14:m>
                <a:r>
                  <a:rPr kumimoji="1" lang="en-US" altLang="zh-CN" dirty="0"/>
                  <a:t>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𝑊</m:t>
                        </m:r>
                      </m:e>
                      <m:sub>
                        <m:r>
                          <a:rPr kumimoji="1" lang="en-US" altLang="zh-CN" i="1">
                            <a:latin typeface="Cambria Math" panose="02040503050406030204" pitchFamily="18" charset="0"/>
                          </a:rPr>
                          <m:t>𝑖</m:t>
                        </m:r>
                      </m:sub>
                      <m:sup>
                        <m:r>
                          <a:rPr kumimoji="1" lang="en-US" altLang="zh-CN" b="0" i="1" smtClean="0">
                            <a:latin typeface="Cambria Math" panose="02040503050406030204" pitchFamily="18" charset="0"/>
                          </a:rPr>
                          <m:t>𝑉</m:t>
                        </m:r>
                      </m:sup>
                    </m:sSubSup>
                    <m:r>
                      <a:rPr kumimoji="1" lang="en-US" altLang="zh-CN" b="0" i="1" smtClean="0">
                        <a:latin typeface="Cambria Math" panose="02040503050406030204" pitchFamily="18" charset="0"/>
                      </a:rPr>
                      <m:t>)</m:t>
                    </m:r>
                  </m:oMath>
                </a14:m>
                <a:endParaRPr kumimoji="1" lang="zh-CN" altLang="en-US" dirty="0"/>
              </a:p>
            </p:txBody>
          </p:sp>
        </mc:Choice>
        <mc:Fallback xmlns="">
          <p:sp>
            <p:nvSpPr>
              <p:cNvPr id="9" name="文本框 8">
                <a:extLst>
                  <a:ext uri="{FF2B5EF4-FFF2-40B4-BE49-F238E27FC236}">
                    <a16:creationId xmlns:a16="http://schemas.microsoft.com/office/drawing/2014/main" id="{BF41BB85-A250-695B-9A1F-594E50F27F66}"/>
                  </a:ext>
                </a:extLst>
              </p:cNvPr>
              <p:cNvSpPr txBox="1">
                <a:spLocks noRot="1" noChangeAspect="1" noMove="1" noResize="1" noEditPoints="1" noAdjustHandles="1" noChangeArrowheads="1" noChangeShapeType="1" noTextEdit="1"/>
              </p:cNvSpPr>
              <p:nvPr/>
            </p:nvSpPr>
            <p:spPr>
              <a:xfrm>
                <a:off x="3806303" y="4701293"/>
                <a:ext cx="3702804" cy="1156920"/>
              </a:xfrm>
              <a:prstGeom prst="rect">
                <a:avLst/>
              </a:prstGeom>
              <a:blipFill>
                <a:blip r:embed="rId7"/>
                <a:stretch>
                  <a:fillRect l="-2048" b="-1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499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Layer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Norm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16" name="文本框 15">
            <a:extLst>
              <a:ext uri="{FF2B5EF4-FFF2-40B4-BE49-F238E27FC236}">
                <a16:creationId xmlns:a16="http://schemas.microsoft.com/office/drawing/2014/main" id="{F456D79B-0059-C7AD-6ADF-1801E08B76B9}"/>
              </a:ext>
            </a:extLst>
          </p:cNvPr>
          <p:cNvSpPr txBox="1"/>
          <p:nvPr/>
        </p:nvSpPr>
        <p:spPr>
          <a:xfrm>
            <a:off x="1139536" y="6272168"/>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9898D9FB-7D7A-1CD2-C6F9-BFFECC4B5FFB}"/>
              </a:ext>
            </a:extLst>
          </p:cNvPr>
          <p:cNvPicPr>
            <a:picLocks noChangeAspect="1"/>
          </p:cNvPicPr>
          <p:nvPr/>
        </p:nvPicPr>
        <p:blipFill>
          <a:blip r:embed="rId5"/>
          <a:stretch>
            <a:fillRect/>
          </a:stretch>
        </p:blipFill>
        <p:spPr>
          <a:xfrm>
            <a:off x="7116380" y="0"/>
            <a:ext cx="4440001" cy="5880796"/>
          </a:xfrm>
          <a:prstGeom prst="rect">
            <a:avLst/>
          </a:prstGeom>
        </p:spPr>
      </p:pic>
      <p:pic>
        <p:nvPicPr>
          <p:cNvPr id="13" name="图片 12">
            <a:extLst>
              <a:ext uri="{FF2B5EF4-FFF2-40B4-BE49-F238E27FC236}">
                <a16:creationId xmlns:a16="http://schemas.microsoft.com/office/drawing/2014/main" id="{EA30CE2E-0601-855C-3228-DEB0382C66D6}"/>
              </a:ext>
            </a:extLst>
          </p:cNvPr>
          <p:cNvPicPr>
            <a:picLocks noChangeAspect="1"/>
          </p:cNvPicPr>
          <p:nvPr/>
        </p:nvPicPr>
        <p:blipFill>
          <a:blip r:embed="rId6"/>
          <a:stretch>
            <a:fillRect/>
          </a:stretch>
        </p:blipFill>
        <p:spPr>
          <a:xfrm>
            <a:off x="2489284" y="2158630"/>
            <a:ext cx="2324100" cy="1917700"/>
          </a:xfrm>
          <a:prstGeom prst="rect">
            <a:avLst/>
          </a:prstGeom>
        </p:spPr>
      </p:pic>
      <p:pic>
        <p:nvPicPr>
          <p:cNvPr id="14" name="图片 13">
            <a:extLst>
              <a:ext uri="{FF2B5EF4-FFF2-40B4-BE49-F238E27FC236}">
                <a16:creationId xmlns:a16="http://schemas.microsoft.com/office/drawing/2014/main" id="{A463EC30-3526-9DF9-8F7A-5F2F3DD5BA8E}"/>
              </a:ext>
            </a:extLst>
          </p:cNvPr>
          <p:cNvPicPr>
            <a:picLocks noChangeAspect="1"/>
          </p:cNvPicPr>
          <p:nvPr/>
        </p:nvPicPr>
        <p:blipFill>
          <a:blip r:embed="rId7"/>
          <a:stretch>
            <a:fillRect/>
          </a:stretch>
        </p:blipFill>
        <p:spPr>
          <a:xfrm>
            <a:off x="-305532" y="4663566"/>
            <a:ext cx="7913732" cy="738615"/>
          </a:xfrm>
          <a:prstGeom prst="rect">
            <a:avLst/>
          </a:prstGeom>
        </p:spPr>
      </p:pic>
      <p:pic>
        <p:nvPicPr>
          <p:cNvPr id="15" name="图片 14">
            <a:extLst>
              <a:ext uri="{FF2B5EF4-FFF2-40B4-BE49-F238E27FC236}">
                <a16:creationId xmlns:a16="http://schemas.microsoft.com/office/drawing/2014/main" id="{3C469CFF-E06E-0B4B-FBC6-DAB302F6CD06}"/>
              </a:ext>
            </a:extLst>
          </p:cNvPr>
          <p:cNvPicPr>
            <a:picLocks noChangeAspect="1"/>
          </p:cNvPicPr>
          <p:nvPr/>
        </p:nvPicPr>
        <p:blipFill>
          <a:blip r:embed="rId8"/>
          <a:stretch>
            <a:fillRect/>
          </a:stretch>
        </p:blipFill>
        <p:spPr>
          <a:xfrm>
            <a:off x="7870468" y="2958484"/>
            <a:ext cx="1528809" cy="382202"/>
          </a:xfrm>
          <a:prstGeom prst="rect">
            <a:avLst/>
          </a:prstGeom>
        </p:spPr>
      </p:pic>
    </p:spTree>
    <p:extLst>
      <p:ext uri="{BB962C8B-B14F-4D97-AF65-F5344CB8AC3E}">
        <p14:creationId xmlns:p14="http://schemas.microsoft.com/office/powerpoint/2010/main" val="2869963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2247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Position-wise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feedforward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16" name="文本框 15">
            <a:extLst>
              <a:ext uri="{FF2B5EF4-FFF2-40B4-BE49-F238E27FC236}">
                <a16:creationId xmlns:a16="http://schemas.microsoft.com/office/drawing/2014/main" id="{F456D79B-0059-C7AD-6ADF-1801E08B76B9}"/>
              </a:ext>
            </a:extLst>
          </p:cNvPr>
          <p:cNvSpPr txBox="1"/>
          <p:nvPr/>
        </p:nvSpPr>
        <p:spPr>
          <a:xfrm>
            <a:off x="1139536" y="6272168"/>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F6389A5-6007-6DFF-B326-7391A1B498E0}"/>
              </a:ext>
            </a:extLst>
          </p:cNvPr>
          <p:cNvPicPr>
            <a:picLocks noChangeAspect="1"/>
          </p:cNvPicPr>
          <p:nvPr/>
        </p:nvPicPr>
        <p:blipFill>
          <a:blip r:embed="rId5"/>
          <a:stretch>
            <a:fillRect/>
          </a:stretch>
        </p:blipFill>
        <p:spPr>
          <a:xfrm rot="16200000">
            <a:off x="712462" y="1913062"/>
            <a:ext cx="2256843" cy="1629942"/>
          </a:xfrm>
          <a:prstGeom prst="rect">
            <a:avLst/>
          </a:prstGeom>
        </p:spPr>
      </p:pic>
      <p:pic>
        <p:nvPicPr>
          <p:cNvPr id="4" name="图片 3">
            <a:extLst>
              <a:ext uri="{FF2B5EF4-FFF2-40B4-BE49-F238E27FC236}">
                <a16:creationId xmlns:a16="http://schemas.microsoft.com/office/drawing/2014/main" id="{A3D7FC42-7163-A23A-3EEB-9A2A73804F1D}"/>
              </a:ext>
            </a:extLst>
          </p:cNvPr>
          <p:cNvPicPr>
            <a:picLocks noChangeAspect="1"/>
          </p:cNvPicPr>
          <p:nvPr/>
        </p:nvPicPr>
        <p:blipFill>
          <a:blip r:embed="rId5"/>
          <a:stretch>
            <a:fillRect/>
          </a:stretch>
        </p:blipFill>
        <p:spPr>
          <a:xfrm rot="16200000">
            <a:off x="2620054" y="1913061"/>
            <a:ext cx="2256847" cy="1629945"/>
          </a:xfrm>
          <a:prstGeom prst="rect">
            <a:avLst/>
          </a:prstGeom>
        </p:spPr>
      </p:pic>
      <p:pic>
        <p:nvPicPr>
          <p:cNvPr id="9" name="图片 8">
            <a:extLst>
              <a:ext uri="{FF2B5EF4-FFF2-40B4-BE49-F238E27FC236}">
                <a16:creationId xmlns:a16="http://schemas.microsoft.com/office/drawing/2014/main" id="{28D41AD6-7986-464C-0007-40FAB85CD056}"/>
              </a:ext>
            </a:extLst>
          </p:cNvPr>
          <p:cNvPicPr>
            <a:picLocks noChangeAspect="1"/>
          </p:cNvPicPr>
          <p:nvPr/>
        </p:nvPicPr>
        <p:blipFill>
          <a:blip r:embed="rId5"/>
          <a:stretch>
            <a:fillRect/>
          </a:stretch>
        </p:blipFill>
        <p:spPr>
          <a:xfrm rot="16200000">
            <a:off x="4527649" y="1913060"/>
            <a:ext cx="2256847" cy="1629945"/>
          </a:xfrm>
          <a:prstGeom prst="rect">
            <a:avLst/>
          </a:prstGeom>
        </p:spPr>
      </p:pic>
      <p:pic>
        <p:nvPicPr>
          <p:cNvPr id="11" name="图片 10">
            <a:extLst>
              <a:ext uri="{FF2B5EF4-FFF2-40B4-BE49-F238E27FC236}">
                <a16:creationId xmlns:a16="http://schemas.microsoft.com/office/drawing/2014/main" id="{A5CE6E2D-8190-16A0-5A7D-7660B01360AC}"/>
              </a:ext>
            </a:extLst>
          </p:cNvPr>
          <p:cNvPicPr>
            <a:picLocks noChangeAspect="1"/>
          </p:cNvPicPr>
          <p:nvPr/>
        </p:nvPicPr>
        <p:blipFill>
          <a:blip r:embed="rId6"/>
          <a:stretch>
            <a:fillRect/>
          </a:stretch>
        </p:blipFill>
        <p:spPr>
          <a:xfrm>
            <a:off x="7501037" y="906827"/>
            <a:ext cx="3794242" cy="5025486"/>
          </a:xfrm>
          <a:prstGeom prst="rect">
            <a:avLst/>
          </a:prstGeom>
        </p:spPr>
      </p:pic>
      <p:sp>
        <p:nvSpPr>
          <p:cNvPr id="12" name="椭圆 11">
            <a:extLst>
              <a:ext uri="{FF2B5EF4-FFF2-40B4-BE49-F238E27FC236}">
                <a16:creationId xmlns:a16="http://schemas.microsoft.com/office/drawing/2014/main" id="{CD623763-85FC-20F6-B13B-4C1D1E315F85}"/>
              </a:ext>
            </a:extLst>
          </p:cNvPr>
          <p:cNvSpPr/>
          <p:nvPr/>
        </p:nvSpPr>
        <p:spPr>
          <a:xfrm>
            <a:off x="1662653" y="4894841"/>
            <a:ext cx="356461" cy="3409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F79F6FF4-D562-F8EB-28D8-727ED3C0EF7A}"/>
              </a:ext>
            </a:extLst>
          </p:cNvPr>
          <p:cNvCxnSpPr>
            <a:stCxn id="12" idx="0"/>
            <a:endCxn id="2" idx="1"/>
          </p:cNvCxnSpPr>
          <p:nvPr/>
        </p:nvCxnSpPr>
        <p:spPr>
          <a:xfrm flipV="1">
            <a:off x="1840884" y="3856455"/>
            <a:ext cx="0" cy="1038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F4D17AC6-9088-3857-E9B4-2AF17B3D2C38}"/>
              </a:ext>
            </a:extLst>
          </p:cNvPr>
          <p:cNvSpPr/>
          <p:nvPr/>
        </p:nvSpPr>
        <p:spPr>
          <a:xfrm>
            <a:off x="3666340" y="4894841"/>
            <a:ext cx="356461" cy="3409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AD16A991-633E-87D8-8A77-3DD84B704F55}"/>
              </a:ext>
            </a:extLst>
          </p:cNvPr>
          <p:cNvCxnSpPr>
            <a:stCxn id="14" idx="0"/>
          </p:cNvCxnSpPr>
          <p:nvPr/>
        </p:nvCxnSpPr>
        <p:spPr>
          <a:xfrm flipV="1">
            <a:off x="3844571" y="3856455"/>
            <a:ext cx="0" cy="1038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950B60C1-E203-4DA5-CEF5-48123CF1D148}"/>
              </a:ext>
            </a:extLst>
          </p:cNvPr>
          <p:cNvSpPr/>
          <p:nvPr/>
        </p:nvSpPr>
        <p:spPr>
          <a:xfrm>
            <a:off x="5491796" y="4894841"/>
            <a:ext cx="356461" cy="34096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 name="直线箭头连接符 19">
            <a:extLst>
              <a:ext uri="{FF2B5EF4-FFF2-40B4-BE49-F238E27FC236}">
                <a16:creationId xmlns:a16="http://schemas.microsoft.com/office/drawing/2014/main" id="{9C21794D-2A08-9888-1B5F-28CC6CE39127}"/>
              </a:ext>
            </a:extLst>
          </p:cNvPr>
          <p:cNvCxnSpPr>
            <a:stCxn id="19" idx="0"/>
          </p:cNvCxnSpPr>
          <p:nvPr/>
        </p:nvCxnSpPr>
        <p:spPr>
          <a:xfrm flipV="1">
            <a:off x="5670027" y="3856455"/>
            <a:ext cx="0" cy="1038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DB0F1E9-CE89-254E-B680-2756D51C8876}"/>
              </a:ext>
            </a:extLst>
          </p:cNvPr>
          <p:cNvSpPr txBox="1"/>
          <p:nvPr/>
        </p:nvSpPr>
        <p:spPr>
          <a:xfrm>
            <a:off x="1502979" y="5557103"/>
            <a:ext cx="4855780" cy="369332"/>
          </a:xfrm>
          <a:prstGeom prst="rect">
            <a:avLst/>
          </a:prstGeom>
          <a:noFill/>
        </p:spPr>
        <p:txBody>
          <a:bodyPr wrap="square" rtlCol="0">
            <a:spAutoFit/>
          </a:bodyPr>
          <a:lstStyle/>
          <a:p>
            <a:r>
              <a:rPr kumimoji="1" lang="en-US" altLang="zh-CN" dirty="0"/>
              <a:t>Share</a:t>
            </a:r>
            <a:r>
              <a:rPr kumimoji="1" lang="zh-CN" altLang="en-US" dirty="0"/>
              <a:t> </a:t>
            </a:r>
            <a:r>
              <a:rPr kumimoji="1" lang="en-US" altLang="zh-CN" dirty="0"/>
              <a:t>parameters</a:t>
            </a:r>
            <a:r>
              <a:rPr kumimoji="1" lang="zh-CN" altLang="en-US" dirty="0"/>
              <a:t> </a:t>
            </a:r>
            <a:r>
              <a:rPr kumimoji="1" lang="en-US" altLang="zh-CN" dirty="0"/>
              <a:t>for</a:t>
            </a:r>
            <a:r>
              <a:rPr kumimoji="1" lang="zh-CN" altLang="en-US" dirty="0"/>
              <a:t> </a:t>
            </a:r>
            <a:r>
              <a:rPr kumimoji="1" lang="en-US" altLang="zh-CN" dirty="0"/>
              <a:t>different</a:t>
            </a:r>
            <a:r>
              <a:rPr kumimoji="1" lang="zh-CN" altLang="en-US" dirty="0"/>
              <a:t> </a:t>
            </a:r>
            <a:r>
              <a:rPr kumimoji="1" lang="en-US" altLang="zh-CN" dirty="0"/>
              <a:t>position</a:t>
            </a:r>
            <a:endParaRPr kumimoji="1" lang="zh-CN" altLang="en-US" dirty="0"/>
          </a:p>
        </p:txBody>
      </p:sp>
    </p:spTree>
    <p:extLst>
      <p:ext uri="{BB962C8B-B14F-4D97-AF65-F5344CB8AC3E}">
        <p14:creationId xmlns:p14="http://schemas.microsoft.com/office/powerpoint/2010/main" val="2142555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910165" y="324432"/>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GPT:</a:t>
            </a:r>
            <a:r>
              <a:rPr lang="zh-CN" altLang="en-US" sz="3600" dirty="0">
                <a:solidFill>
                  <a:srgbClr val="C00000"/>
                </a:solidFill>
                <a:latin typeface="微软雅黑" panose="020B0503020204020204" pitchFamily="34" charset="-122"/>
                <a:ea typeface="微软雅黑" panose="020B0503020204020204" pitchFamily="34" charset="-122"/>
              </a:rPr>
              <a:t>从语言模型到</a:t>
            </a:r>
            <a:r>
              <a:rPr lang="en-US" altLang="zh-CN" sz="3600" dirty="0">
                <a:solidFill>
                  <a:srgbClr val="C00000"/>
                </a:solidFill>
                <a:latin typeface="微软雅黑" panose="020B0503020204020204" pitchFamily="34" charset="-122"/>
                <a:ea typeface="微软雅黑" panose="020B0503020204020204" pitchFamily="34" charset="-122"/>
              </a:rPr>
              <a:t>AGI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D4A4ADE7-8CA3-DAB3-3D26-5BC82E9B82E6}"/>
              </a:ext>
            </a:extLst>
          </p:cNvPr>
          <p:cNvGrpSpPr/>
          <p:nvPr/>
        </p:nvGrpSpPr>
        <p:grpSpPr>
          <a:xfrm>
            <a:off x="9887620" y="6272698"/>
            <a:ext cx="1730076" cy="504431"/>
            <a:chOff x="9887620" y="6272698"/>
            <a:chExt cx="1730076" cy="504431"/>
          </a:xfrm>
        </p:grpSpPr>
        <p:pic>
          <p:nvPicPr>
            <p:cNvPr id="59" name="pattern_logo1.png" descr="pattern_logo1.png">
              <a:extLst>
                <a:ext uri="{FF2B5EF4-FFF2-40B4-BE49-F238E27FC236}">
                  <a16:creationId xmlns:a16="http://schemas.microsoft.com/office/drawing/2014/main" id="{224A62E8-F714-1390-E5E6-494C825F4067}"/>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0" name="text.png" descr="text.png">
              <a:extLst>
                <a:ext uri="{FF2B5EF4-FFF2-40B4-BE49-F238E27FC236}">
                  <a16:creationId xmlns:a16="http://schemas.microsoft.com/office/drawing/2014/main" id="{4AC6B12C-CF91-7D39-EFF7-32F4D373CA51}"/>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4" name="图片 3">
            <a:extLst>
              <a:ext uri="{FF2B5EF4-FFF2-40B4-BE49-F238E27FC236}">
                <a16:creationId xmlns:a16="http://schemas.microsoft.com/office/drawing/2014/main" id="{E933A5DF-424D-A9F7-19E4-6E539674FC33}"/>
              </a:ext>
            </a:extLst>
          </p:cNvPr>
          <p:cNvPicPr>
            <a:picLocks noChangeAspect="1"/>
          </p:cNvPicPr>
          <p:nvPr/>
        </p:nvPicPr>
        <p:blipFill>
          <a:blip r:embed="rId5"/>
          <a:stretch>
            <a:fillRect/>
          </a:stretch>
        </p:blipFill>
        <p:spPr>
          <a:xfrm>
            <a:off x="6106516" y="140690"/>
            <a:ext cx="6085484" cy="6717310"/>
          </a:xfrm>
          <a:prstGeom prst="rect">
            <a:avLst/>
          </a:prstGeom>
        </p:spPr>
      </p:pic>
      <p:pic>
        <p:nvPicPr>
          <p:cNvPr id="16" name="图片 15">
            <a:extLst>
              <a:ext uri="{FF2B5EF4-FFF2-40B4-BE49-F238E27FC236}">
                <a16:creationId xmlns:a16="http://schemas.microsoft.com/office/drawing/2014/main" id="{FF5973A1-866F-FAC1-AB4D-875B31669086}"/>
              </a:ext>
            </a:extLst>
          </p:cNvPr>
          <p:cNvPicPr>
            <a:picLocks noChangeAspect="1"/>
          </p:cNvPicPr>
          <p:nvPr/>
        </p:nvPicPr>
        <p:blipFill>
          <a:blip r:embed="rId6"/>
          <a:stretch>
            <a:fillRect/>
          </a:stretch>
        </p:blipFill>
        <p:spPr>
          <a:xfrm>
            <a:off x="1780843" y="1806970"/>
            <a:ext cx="4385278" cy="5051030"/>
          </a:xfrm>
          <a:prstGeom prst="rect">
            <a:avLst/>
          </a:prstGeom>
        </p:spPr>
      </p:pic>
      <p:pic>
        <p:nvPicPr>
          <p:cNvPr id="17" name="图片 16">
            <a:extLst>
              <a:ext uri="{FF2B5EF4-FFF2-40B4-BE49-F238E27FC236}">
                <a16:creationId xmlns:a16="http://schemas.microsoft.com/office/drawing/2014/main" id="{62F633EB-9E04-7DD6-B359-404C2460589E}"/>
              </a:ext>
            </a:extLst>
          </p:cNvPr>
          <p:cNvPicPr>
            <a:picLocks noChangeAspect="1"/>
          </p:cNvPicPr>
          <p:nvPr/>
        </p:nvPicPr>
        <p:blipFill>
          <a:blip r:embed="rId7"/>
          <a:stretch>
            <a:fillRect/>
          </a:stretch>
        </p:blipFill>
        <p:spPr>
          <a:xfrm>
            <a:off x="-268581" y="4208995"/>
            <a:ext cx="1970114" cy="2675744"/>
          </a:xfrm>
          <a:prstGeom prst="rect">
            <a:avLst/>
          </a:prstGeom>
        </p:spPr>
      </p:pic>
      <p:pic>
        <p:nvPicPr>
          <p:cNvPr id="18" name="图片 17">
            <a:extLst>
              <a:ext uri="{FF2B5EF4-FFF2-40B4-BE49-F238E27FC236}">
                <a16:creationId xmlns:a16="http://schemas.microsoft.com/office/drawing/2014/main" id="{588FBCA9-B5E2-2789-52F3-DE5777C93B75}"/>
              </a:ext>
            </a:extLst>
          </p:cNvPr>
          <p:cNvPicPr>
            <a:picLocks noChangeAspect="1"/>
          </p:cNvPicPr>
          <p:nvPr/>
        </p:nvPicPr>
        <p:blipFill>
          <a:blip r:embed="rId8"/>
          <a:stretch>
            <a:fillRect/>
          </a:stretch>
        </p:blipFill>
        <p:spPr>
          <a:xfrm>
            <a:off x="39577" y="1845738"/>
            <a:ext cx="1741175" cy="2068643"/>
          </a:xfrm>
          <a:prstGeom prst="rect">
            <a:avLst/>
          </a:prstGeom>
        </p:spPr>
      </p:pic>
      <p:pic>
        <p:nvPicPr>
          <p:cNvPr id="2" name="Picture 2" descr="图片">
            <a:extLst>
              <a:ext uri="{FF2B5EF4-FFF2-40B4-BE49-F238E27FC236}">
                <a16:creationId xmlns:a16="http://schemas.microsoft.com/office/drawing/2014/main" id="{DE78CEEA-7D3D-8263-35D2-E44515C15D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4560" y="2880059"/>
            <a:ext cx="4519034" cy="358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541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Positional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Encoding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16" name="文本框 15">
            <a:extLst>
              <a:ext uri="{FF2B5EF4-FFF2-40B4-BE49-F238E27FC236}">
                <a16:creationId xmlns:a16="http://schemas.microsoft.com/office/drawing/2014/main" id="{F456D79B-0059-C7AD-6ADF-1801E08B76B9}"/>
              </a:ext>
            </a:extLst>
          </p:cNvPr>
          <p:cNvSpPr txBox="1"/>
          <p:nvPr/>
        </p:nvSpPr>
        <p:spPr>
          <a:xfrm>
            <a:off x="1139536" y="6272168"/>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1D67682-28F2-6537-2F0D-DCC9559023F9}"/>
              </a:ext>
            </a:extLst>
          </p:cNvPr>
          <p:cNvPicPr>
            <a:picLocks noChangeAspect="1"/>
          </p:cNvPicPr>
          <p:nvPr/>
        </p:nvPicPr>
        <p:blipFill>
          <a:blip r:embed="rId5"/>
          <a:stretch>
            <a:fillRect/>
          </a:stretch>
        </p:blipFill>
        <p:spPr>
          <a:xfrm>
            <a:off x="724829" y="4841699"/>
            <a:ext cx="3715155" cy="1019014"/>
          </a:xfrm>
          <a:prstGeom prst="rect">
            <a:avLst/>
          </a:prstGeom>
        </p:spPr>
      </p:pic>
      <p:pic>
        <p:nvPicPr>
          <p:cNvPr id="18" name="图片 17">
            <a:extLst>
              <a:ext uri="{FF2B5EF4-FFF2-40B4-BE49-F238E27FC236}">
                <a16:creationId xmlns:a16="http://schemas.microsoft.com/office/drawing/2014/main" id="{7CDB5B0E-F92A-8530-3D6D-9FBEF41CA11A}"/>
              </a:ext>
            </a:extLst>
          </p:cNvPr>
          <p:cNvPicPr>
            <a:picLocks noChangeAspect="1"/>
          </p:cNvPicPr>
          <p:nvPr/>
        </p:nvPicPr>
        <p:blipFill>
          <a:blip r:embed="rId6"/>
          <a:stretch>
            <a:fillRect/>
          </a:stretch>
        </p:blipFill>
        <p:spPr>
          <a:xfrm>
            <a:off x="1025912" y="1252462"/>
            <a:ext cx="10042335" cy="3347445"/>
          </a:xfrm>
          <a:prstGeom prst="rect">
            <a:avLst/>
          </a:prstGeom>
        </p:spPr>
      </p:pic>
      <p:sp>
        <p:nvSpPr>
          <p:cNvPr id="21" name="文本框 20">
            <a:extLst>
              <a:ext uri="{FF2B5EF4-FFF2-40B4-BE49-F238E27FC236}">
                <a16:creationId xmlns:a16="http://schemas.microsoft.com/office/drawing/2014/main" id="{1034AEEC-2AE8-44B7-F89F-444F00C94592}"/>
              </a:ext>
            </a:extLst>
          </p:cNvPr>
          <p:cNvSpPr txBox="1"/>
          <p:nvPr/>
        </p:nvSpPr>
        <p:spPr>
          <a:xfrm>
            <a:off x="4729654" y="4955846"/>
            <a:ext cx="4636003" cy="369332"/>
          </a:xfrm>
          <a:prstGeom prst="rect">
            <a:avLst/>
          </a:prstGeom>
          <a:noFill/>
        </p:spPr>
        <p:txBody>
          <a:bodyPr wrap="square">
            <a:spAutoFit/>
          </a:bodyPr>
          <a:lstStyle/>
          <a:p>
            <a:r>
              <a:rPr lang="en" altLang="zh-CN" dirty="0"/>
              <a:t>pos is the position and </a:t>
            </a:r>
            <a:r>
              <a:rPr lang="en" altLang="zh-CN" dirty="0" err="1"/>
              <a:t>i</a:t>
            </a:r>
            <a:r>
              <a:rPr lang="en" altLang="zh-CN" dirty="0"/>
              <a:t> is the dimension</a:t>
            </a:r>
            <a:endParaRPr lang="zh-CN" altLang="en-US" dirty="0"/>
          </a:p>
        </p:txBody>
      </p:sp>
      <p:sp>
        <p:nvSpPr>
          <p:cNvPr id="23" name="文本框 22">
            <a:extLst>
              <a:ext uri="{FF2B5EF4-FFF2-40B4-BE49-F238E27FC236}">
                <a16:creationId xmlns:a16="http://schemas.microsoft.com/office/drawing/2014/main" id="{F5B7E0C5-BA43-4530-D5AA-296EE2F89A16}"/>
              </a:ext>
            </a:extLst>
          </p:cNvPr>
          <p:cNvSpPr txBox="1"/>
          <p:nvPr/>
        </p:nvSpPr>
        <p:spPr>
          <a:xfrm>
            <a:off x="4729654" y="5410009"/>
            <a:ext cx="7168055" cy="646331"/>
          </a:xfrm>
          <a:prstGeom prst="rect">
            <a:avLst/>
          </a:prstGeom>
          <a:noFill/>
        </p:spPr>
        <p:txBody>
          <a:bodyPr wrap="square">
            <a:spAutoFit/>
          </a:bodyPr>
          <a:lstStyle/>
          <a:p>
            <a:r>
              <a:rPr lang="en" altLang="zh-CN" dirty="0"/>
              <a:t>we hypothesized it would allow the model to easily learn to attend by relative positions</a:t>
            </a:r>
            <a:endParaRPr lang="zh-CN" altLang="en-US" dirty="0"/>
          </a:p>
        </p:txBody>
      </p:sp>
    </p:spTree>
    <p:extLst>
      <p:ext uri="{BB962C8B-B14F-4D97-AF65-F5344CB8AC3E}">
        <p14:creationId xmlns:p14="http://schemas.microsoft.com/office/powerpoint/2010/main" val="3151705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52277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Transformer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9" name="图片 8">
            <a:extLst>
              <a:ext uri="{FF2B5EF4-FFF2-40B4-BE49-F238E27FC236}">
                <a16:creationId xmlns:a16="http://schemas.microsoft.com/office/drawing/2014/main" id="{B096042D-616A-7EC8-1C58-448CDA0CA7F8}"/>
              </a:ext>
            </a:extLst>
          </p:cNvPr>
          <p:cNvPicPr>
            <a:picLocks noChangeAspect="1"/>
          </p:cNvPicPr>
          <p:nvPr/>
        </p:nvPicPr>
        <p:blipFill>
          <a:blip r:embed="rId5"/>
          <a:stretch>
            <a:fillRect/>
          </a:stretch>
        </p:blipFill>
        <p:spPr>
          <a:xfrm>
            <a:off x="6082990" y="1252992"/>
            <a:ext cx="5808313" cy="4619210"/>
          </a:xfrm>
          <a:prstGeom prst="rect">
            <a:avLst/>
          </a:prstGeom>
        </p:spPr>
      </p:pic>
      <p:sp>
        <p:nvSpPr>
          <p:cNvPr id="12" name="文本框 11">
            <a:extLst>
              <a:ext uri="{FF2B5EF4-FFF2-40B4-BE49-F238E27FC236}">
                <a16:creationId xmlns:a16="http://schemas.microsoft.com/office/drawing/2014/main" id="{9984D2EA-A05F-6B43-0F41-CA96E709A6F1}"/>
              </a:ext>
            </a:extLst>
          </p:cNvPr>
          <p:cNvSpPr txBox="1"/>
          <p:nvPr/>
        </p:nvSpPr>
        <p:spPr>
          <a:xfrm>
            <a:off x="10560186" y="2239011"/>
            <a:ext cx="836909" cy="376322"/>
          </a:xfrm>
          <a:prstGeom prst="rect">
            <a:avLst/>
          </a:prstGeom>
          <a:solidFill>
            <a:schemeClr val="bg1"/>
          </a:solidFill>
        </p:spPr>
        <p:txBody>
          <a:bodyPr wrap="square" rtlCol="0">
            <a:spAutoFit/>
          </a:bodyPr>
          <a:lstStyle/>
          <a:p>
            <a:r>
              <a:rPr kumimoji="1" lang="en-US" altLang="zh-CN" dirty="0"/>
              <a:t>Query</a:t>
            </a:r>
            <a:endParaRPr kumimoji="1" lang="zh-CN" altLang="en-US" dirty="0"/>
          </a:p>
        </p:txBody>
      </p:sp>
      <p:sp>
        <p:nvSpPr>
          <p:cNvPr id="14" name="文本框 13">
            <a:extLst>
              <a:ext uri="{FF2B5EF4-FFF2-40B4-BE49-F238E27FC236}">
                <a16:creationId xmlns:a16="http://schemas.microsoft.com/office/drawing/2014/main" id="{89C89547-53AB-5830-EE7B-C52F570FC0E6}"/>
              </a:ext>
            </a:extLst>
          </p:cNvPr>
          <p:cNvSpPr txBox="1"/>
          <p:nvPr/>
        </p:nvSpPr>
        <p:spPr>
          <a:xfrm>
            <a:off x="8669229" y="2615333"/>
            <a:ext cx="1218391" cy="369332"/>
          </a:xfrm>
          <a:prstGeom prst="rect">
            <a:avLst/>
          </a:prstGeom>
          <a:solidFill>
            <a:schemeClr val="bg1"/>
          </a:solidFill>
        </p:spPr>
        <p:txBody>
          <a:bodyPr wrap="square" rtlCol="0">
            <a:spAutoFit/>
          </a:bodyPr>
          <a:lstStyle/>
          <a:p>
            <a:r>
              <a:rPr kumimoji="1" lang="en-US" altLang="zh-CN" dirty="0"/>
              <a:t>Key, value</a:t>
            </a:r>
            <a:endParaRPr kumimoji="1" lang="zh-CN" altLang="en-US" dirty="0"/>
          </a:p>
        </p:txBody>
      </p:sp>
      <p:sp>
        <p:nvSpPr>
          <p:cNvPr id="15" name="内容占位符 2">
            <a:extLst>
              <a:ext uri="{FF2B5EF4-FFF2-40B4-BE49-F238E27FC236}">
                <a16:creationId xmlns:a16="http://schemas.microsoft.com/office/drawing/2014/main" id="{ADC52BC3-7930-090A-DA5A-1C24DF29DA13}"/>
              </a:ext>
            </a:extLst>
          </p:cNvPr>
          <p:cNvSpPr txBox="1">
            <a:spLocks/>
          </p:cNvSpPr>
          <p:nvPr/>
        </p:nvSpPr>
        <p:spPr>
          <a:xfrm>
            <a:off x="574304" y="1360387"/>
            <a:ext cx="4661209"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latin typeface="FangSong" panose="02010609060101010101" pitchFamily="49" charset="-122"/>
                <a:ea typeface="FangSong" panose="02010609060101010101" pitchFamily="49" charset="-122"/>
                <a:cs typeface="Weibei SC" charset="-122"/>
              </a:rPr>
              <a:t>解码器的工作类似</a:t>
            </a:r>
            <a:r>
              <a:rPr kumimoji="1" lang="en-US" altLang="zh-CN" sz="2000" dirty="0">
                <a:latin typeface="FangSong" panose="02010609060101010101" pitchFamily="49" charset="-122"/>
                <a:ea typeface="FangSong" panose="02010609060101010101" pitchFamily="49" charset="-122"/>
                <a:cs typeface="Weibei SC" charset="-122"/>
              </a:rPr>
              <a:t>RNN</a:t>
            </a:r>
          </a:p>
          <a:p>
            <a:r>
              <a:rPr kumimoji="1" lang="zh-CN" altLang="en-US" sz="2000" dirty="0">
                <a:latin typeface="FangSong" panose="02010609060101010101" pitchFamily="49" charset="-122"/>
                <a:ea typeface="FangSong" panose="02010609060101010101" pitchFamily="49" charset="-122"/>
                <a:cs typeface="Weibei SC" charset="-122"/>
              </a:rPr>
              <a:t>一个一个词读如，并输出预测的下一个词</a:t>
            </a:r>
            <a:endParaRPr kumimoji="1" lang="en-US" altLang="zh-CN" sz="2000" dirty="0">
              <a:latin typeface="FangSong" panose="02010609060101010101" pitchFamily="49" charset="-122"/>
              <a:ea typeface="FangSong" panose="02010609060101010101" pitchFamily="49" charset="-122"/>
              <a:cs typeface="Weibei SC" charset="-122"/>
            </a:endParaRPr>
          </a:p>
          <a:p>
            <a:r>
              <a:rPr kumimoji="1" lang="zh-CN" altLang="en-US" sz="2000" dirty="0">
                <a:latin typeface="FangSong" panose="02010609060101010101" pitchFamily="49" charset="-122"/>
                <a:ea typeface="FangSong" panose="02010609060101010101" pitchFamily="49" charset="-122"/>
                <a:cs typeface="Weibei SC" charset="-122"/>
              </a:rPr>
              <a:t>输入来源：上一时刻的解码器输出</a:t>
            </a:r>
          </a:p>
        </p:txBody>
      </p:sp>
      <p:pic>
        <p:nvPicPr>
          <p:cNvPr id="2" name="图片 1">
            <a:extLst>
              <a:ext uri="{FF2B5EF4-FFF2-40B4-BE49-F238E27FC236}">
                <a16:creationId xmlns:a16="http://schemas.microsoft.com/office/drawing/2014/main" id="{056F88BD-E547-2F5C-D028-6FFA804A104E}"/>
              </a:ext>
            </a:extLst>
          </p:cNvPr>
          <p:cNvPicPr>
            <a:picLocks noChangeAspect="1"/>
          </p:cNvPicPr>
          <p:nvPr/>
        </p:nvPicPr>
        <p:blipFill>
          <a:blip r:embed="rId6"/>
          <a:stretch>
            <a:fillRect/>
          </a:stretch>
        </p:blipFill>
        <p:spPr>
          <a:xfrm>
            <a:off x="257355" y="2980955"/>
            <a:ext cx="5658868" cy="2951358"/>
          </a:xfrm>
          <a:prstGeom prst="rect">
            <a:avLst/>
          </a:prstGeom>
        </p:spPr>
      </p:pic>
      <p:sp>
        <p:nvSpPr>
          <p:cNvPr id="4" name="圆角矩形 3">
            <a:extLst>
              <a:ext uri="{FF2B5EF4-FFF2-40B4-BE49-F238E27FC236}">
                <a16:creationId xmlns:a16="http://schemas.microsoft.com/office/drawing/2014/main" id="{FDCE71D5-A13A-F00D-D5E0-CB7D46228AD0}"/>
              </a:ext>
            </a:extLst>
          </p:cNvPr>
          <p:cNvSpPr/>
          <p:nvPr/>
        </p:nvSpPr>
        <p:spPr>
          <a:xfrm>
            <a:off x="4543246" y="2980955"/>
            <a:ext cx="1552754" cy="2951358"/>
          </a:xfrm>
          <a:prstGeom prst="round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C2AE541B-911C-CB7E-EB2E-099D9621D99C}"/>
              </a:ext>
            </a:extLst>
          </p:cNvPr>
          <p:cNvSpPr txBox="1"/>
          <p:nvPr/>
        </p:nvSpPr>
        <p:spPr>
          <a:xfrm>
            <a:off x="574304" y="4277360"/>
            <a:ext cx="1010656" cy="369332"/>
          </a:xfrm>
          <a:prstGeom prst="rect">
            <a:avLst/>
          </a:prstGeom>
          <a:noFill/>
        </p:spPr>
        <p:txBody>
          <a:bodyPr wrap="square" rtlCol="0">
            <a:spAutoFit/>
          </a:bodyPr>
          <a:lstStyle/>
          <a:p>
            <a:r>
              <a:rPr kumimoji="1" lang="zh-CN" altLang="en-US" dirty="0"/>
              <a:t>掩码</a:t>
            </a:r>
          </a:p>
        </p:txBody>
      </p:sp>
    </p:spTree>
    <p:extLst>
      <p:ext uri="{BB962C8B-B14F-4D97-AF65-F5344CB8AC3E}">
        <p14:creationId xmlns:p14="http://schemas.microsoft.com/office/powerpoint/2010/main" val="2900381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52277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Transformer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AutoShape 4" descr="Transformer Encoder - Decoder">
            <a:extLst>
              <a:ext uri="{FF2B5EF4-FFF2-40B4-BE49-F238E27FC236}">
                <a16:creationId xmlns:a16="http://schemas.microsoft.com/office/drawing/2014/main" id="{C7AD256C-7B8F-C9B7-557F-EA5284B02A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DB3BDE8E-0A0A-0A87-3807-F4EC12E67993}"/>
              </a:ext>
            </a:extLst>
          </p:cNvPr>
          <p:cNvPicPr>
            <a:picLocks noChangeAspect="1"/>
          </p:cNvPicPr>
          <p:nvPr/>
        </p:nvPicPr>
        <p:blipFill>
          <a:blip r:embed="rId5"/>
          <a:stretch>
            <a:fillRect/>
          </a:stretch>
        </p:blipFill>
        <p:spPr>
          <a:xfrm>
            <a:off x="574304" y="1625614"/>
            <a:ext cx="6243052" cy="1622488"/>
          </a:xfrm>
          <a:prstGeom prst="rect">
            <a:avLst/>
          </a:prstGeom>
        </p:spPr>
      </p:pic>
      <p:pic>
        <p:nvPicPr>
          <p:cNvPr id="16" name="图片 15">
            <a:extLst>
              <a:ext uri="{FF2B5EF4-FFF2-40B4-BE49-F238E27FC236}">
                <a16:creationId xmlns:a16="http://schemas.microsoft.com/office/drawing/2014/main" id="{5496D7A2-C9DE-D0CA-956D-2A5F0E26FB21}"/>
              </a:ext>
            </a:extLst>
          </p:cNvPr>
          <p:cNvPicPr>
            <a:picLocks noChangeAspect="1"/>
          </p:cNvPicPr>
          <p:nvPr/>
        </p:nvPicPr>
        <p:blipFill>
          <a:blip r:embed="rId6"/>
          <a:stretch>
            <a:fillRect/>
          </a:stretch>
        </p:blipFill>
        <p:spPr>
          <a:xfrm>
            <a:off x="724829" y="3936986"/>
            <a:ext cx="5688490" cy="1691621"/>
          </a:xfrm>
          <a:prstGeom prst="rect">
            <a:avLst/>
          </a:prstGeom>
        </p:spPr>
      </p:pic>
      <p:pic>
        <p:nvPicPr>
          <p:cNvPr id="17" name="图片 16">
            <a:extLst>
              <a:ext uri="{FF2B5EF4-FFF2-40B4-BE49-F238E27FC236}">
                <a16:creationId xmlns:a16="http://schemas.microsoft.com/office/drawing/2014/main" id="{60021C6F-1E6A-E79E-CF96-8006A0E468DD}"/>
              </a:ext>
            </a:extLst>
          </p:cNvPr>
          <p:cNvPicPr>
            <a:picLocks noChangeAspect="1"/>
          </p:cNvPicPr>
          <p:nvPr/>
        </p:nvPicPr>
        <p:blipFill>
          <a:blip r:embed="rId7"/>
          <a:stretch>
            <a:fillRect/>
          </a:stretch>
        </p:blipFill>
        <p:spPr>
          <a:xfrm>
            <a:off x="6817356" y="1533600"/>
            <a:ext cx="5012646" cy="4343149"/>
          </a:xfrm>
          <a:prstGeom prst="rect">
            <a:avLst/>
          </a:prstGeom>
        </p:spPr>
      </p:pic>
    </p:spTree>
    <p:extLst>
      <p:ext uri="{BB962C8B-B14F-4D97-AF65-F5344CB8AC3E}">
        <p14:creationId xmlns:p14="http://schemas.microsoft.com/office/powerpoint/2010/main" val="251189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574304" y="4992351"/>
            <a:ext cx="52277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Whole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Picture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AutoShape 4" descr="Transformer Encoder - Decoder">
            <a:extLst>
              <a:ext uri="{FF2B5EF4-FFF2-40B4-BE49-F238E27FC236}">
                <a16:creationId xmlns:a16="http://schemas.microsoft.com/office/drawing/2014/main" id="{C7AD256C-7B8F-C9B7-557F-EA5284B02A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4" name="Picture 2" descr="Transformer Encoder blocks and Decoder blocks">
            <a:extLst>
              <a:ext uri="{FF2B5EF4-FFF2-40B4-BE49-F238E27FC236}">
                <a16:creationId xmlns:a16="http://schemas.microsoft.com/office/drawing/2014/main" id="{1F42EB83-8A7A-51C3-E5D4-0A88D2E23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008" y="328290"/>
            <a:ext cx="6949688" cy="554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42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Source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Code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4" name="图片 3">
            <a:extLst>
              <a:ext uri="{FF2B5EF4-FFF2-40B4-BE49-F238E27FC236}">
                <a16:creationId xmlns:a16="http://schemas.microsoft.com/office/drawing/2014/main" id="{EDB6302D-5ABA-73E3-0C54-56BBBCB43AB7}"/>
              </a:ext>
            </a:extLst>
          </p:cNvPr>
          <p:cNvPicPr>
            <a:picLocks noChangeAspect="1"/>
          </p:cNvPicPr>
          <p:nvPr/>
        </p:nvPicPr>
        <p:blipFill>
          <a:blip r:embed="rId5"/>
          <a:stretch>
            <a:fillRect/>
          </a:stretch>
        </p:blipFill>
        <p:spPr>
          <a:xfrm>
            <a:off x="4738093" y="507589"/>
            <a:ext cx="7198645" cy="5369155"/>
          </a:xfrm>
          <a:prstGeom prst="rect">
            <a:avLst/>
          </a:prstGeom>
        </p:spPr>
      </p:pic>
    </p:spTree>
    <p:extLst>
      <p:ext uri="{BB962C8B-B14F-4D97-AF65-F5344CB8AC3E}">
        <p14:creationId xmlns:p14="http://schemas.microsoft.com/office/powerpoint/2010/main" val="1219124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2" name="图片 1">
            <a:extLst>
              <a:ext uri="{FF2B5EF4-FFF2-40B4-BE49-F238E27FC236}">
                <a16:creationId xmlns:a16="http://schemas.microsoft.com/office/drawing/2014/main" id="{02299991-E8F2-7FBB-DBC3-9E3380953991}"/>
              </a:ext>
            </a:extLst>
          </p:cNvPr>
          <p:cNvPicPr>
            <a:picLocks noChangeAspect="1"/>
          </p:cNvPicPr>
          <p:nvPr/>
        </p:nvPicPr>
        <p:blipFill>
          <a:blip r:embed="rId5"/>
          <a:stretch>
            <a:fillRect/>
          </a:stretch>
        </p:blipFill>
        <p:spPr>
          <a:xfrm>
            <a:off x="1835150" y="1690688"/>
            <a:ext cx="8521700" cy="3898900"/>
          </a:xfrm>
          <a:prstGeom prst="rect">
            <a:avLst/>
          </a:prstGeom>
        </p:spPr>
      </p:pic>
    </p:spTree>
    <p:extLst>
      <p:ext uri="{BB962C8B-B14F-4D97-AF65-F5344CB8AC3E}">
        <p14:creationId xmlns:p14="http://schemas.microsoft.com/office/powerpoint/2010/main" val="90458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531" name="内容占位符 2">
            <a:extLst>
              <a:ext uri="{FF2B5EF4-FFF2-40B4-BE49-F238E27FC236}">
                <a16:creationId xmlns:a16="http://schemas.microsoft.com/office/drawing/2014/main" id="{72A4C113-7460-62A5-C5AD-7ADC205CF103}"/>
              </a:ext>
            </a:extLst>
          </p:cNvPr>
          <p:cNvSpPr txBox="1">
            <a:spLocks/>
          </p:cNvSpPr>
          <p:nvPr/>
        </p:nvSpPr>
        <p:spPr>
          <a:xfrm>
            <a:off x="1023921" y="173943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Background</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Transformer</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Self</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Others</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Pretraining</a:t>
            </a:r>
          </a:p>
          <a:p>
            <a:r>
              <a:rPr kumimoji="1" lang="en-US" altLang="zh-CN" sz="2000" dirty="0" err="1">
                <a:latin typeface="Arial" panose="020B0604020202020204" pitchFamily="34" charset="0"/>
                <a:ea typeface="FangSong" panose="02010609060101010101" pitchFamily="49" charset="-122"/>
                <a:cs typeface="Arial" panose="020B0604020202020204" pitchFamily="34" charset="0"/>
              </a:rPr>
              <a:t>ChatGPT</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8785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History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Pretraining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cloud.tencent.com</a:t>
            </a:r>
            <a:r>
              <a:rPr lang="en" altLang="zh-CN" sz="1400" dirty="0">
                <a:latin typeface="微软雅黑" panose="020B0503020204020204" pitchFamily="34" charset="-122"/>
                <a:ea typeface="微软雅黑" panose="020B0503020204020204" pitchFamily="34" charset="-122"/>
              </a:rPr>
              <a:t>/developer/article/1731421</a:t>
            </a:r>
            <a:endParaRPr lang="zh-CN" altLang="en-US" sz="1400" dirty="0">
              <a:latin typeface="微软雅黑" panose="020B0503020204020204" pitchFamily="34" charset="-122"/>
              <a:ea typeface="微软雅黑" panose="020B0503020204020204" pitchFamily="34" charset="-122"/>
            </a:endParaRPr>
          </a:p>
        </p:txBody>
      </p:sp>
      <p:pic>
        <p:nvPicPr>
          <p:cNvPr id="5122" name="Picture 2" descr="用 BERT 精简版 DistilBERT+TF.js，提升问答系统 2 倍性能_HyperAI超神经的博客-CSDN博客">
            <a:extLst>
              <a:ext uri="{FF2B5EF4-FFF2-40B4-BE49-F238E27FC236}">
                <a16:creationId xmlns:a16="http://schemas.microsoft.com/office/drawing/2014/main" id="{9042644A-4525-9146-9ACA-5BD5954A1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246" y="1122556"/>
            <a:ext cx="7895907" cy="47159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33779F6-C41C-6D05-BFCF-034C5748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361" y="1346819"/>
            <a:ext cx="2921332" cy="221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754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BERT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10628BF-DB9F-EFEC-16DE-28950CB65841}"/>
              </a:ext>
            </a:extLst>
          </p:cNvPr>
          <p:cNvPicPr>
            <a:picLocks noChangeAspect="1"/>
          </p:cNvPicPr>
          <p:nvPr/>
        </p:nvPicPr>
        <p:blipFill>
          <a:blip r:embed="rId4"/>
          <a:stretch>
            <a:fillRect/>
          </a:stretch>
        </p:blipFill>
        <p:spPr>
          <a:xfrm>
            <a:off x="2734983" y="436469"/>
            <a:ext cx="8744476" cy="5216003"/>
          </a:xfrm>
          <a:prstGeom prst="rect">
            <a:avLst/>
          </a:prstGeom>
        </p:spPr>
      </p:pic>
    </p:spTree>
    <p:extLst>
      <p:ext uri="{BB962C8B-B14F-4D97-AF65-F5344CB8AC3E}">
        <p14:creationId xmlns:p14="http://schemas.microsoft.com/office/powerpoint/2010/main" val="44800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40D04A-F325-A418-B799-378194A93DA8}"/>
              </a:ext>
            </a:extLst>
          </p:cNvPr>
          <p:cNvPicPr>
            <a:picLocks noChangeAspect="1"/>
          </p:cNvPicPr>
          <p:nvPr/>
        </p:nvPicPr>
        <p:blipFill>
          <a:blip r:embed="rId3"/>
          <a:stretch>
            <a:fillRect/>
          </a:stretch>
        </p:blipFill>
        <p:spPr>
          <a:xfrm>
            <a:off x="3145984" y="742023"/>
            <a:ext cx="7342752" cy="4910465"/>
          </a:xfrm>
          <a:prstGeom prst="rect">
            <a:avLst/>
          </a:prstGeom>
        </p:spPr>
      </p:pic>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Masked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146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a:extLst>
              <a:ext uri="{FF2B5EF4-FFF2-40B4-BE49-F238E27FC236}">
                <a16:creationId xmlns:a16="http://schemas.microsoft.com/office/drawing/2014/main" id="{3B9251F5-F47F-784B-03AD-0148289CF5B0}"/>
              </a:ext>
            </a:extLst>
          </p:cNvPr>
          <p:cNvSpPr/>
          <p:nvPr/>
        </p:nvSpPr>
        <p:spPr>
          <a:xfrm>
            <a:off x="7949865" y="2934315"/>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C6FADCCF-9039-E9E5-77CC-D105559A4AE2}"/>
              </a:ext>
            </a:extLst>
          </p:cNvPr>
          <p:cNvSpPr/>
          <p:nvPr/>
        </p:nvSpPr>
        <p:spPr>
          <a:xfrm>
            <a:off x="8961583" y="29308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9AD66E68-641D-7FBA-266E-FF995BFBB8AA}"/>
              </a:ext>
            </a:extLst>
          </p:cNvPr>
          <p:cNvSpPr/>
          <p:nvPr/>
        </p:nvSpPr>
        <p:spPr>
          <a:xfrm>
            <a:off x="9972563" y="29308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45CDD4F3-DE36-2A2D-30A6-07364CF89F0E}"/>
              </a:ext>
            </a:extLst>
          </p:cNvPr>
          <p:cNvSpPr/>
          <p:nvPr/>
        </p:nvSpPr>
        <p:spPr>
          <a:xfrm>
            <a:off x="6938885" y="295624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a:extLst>
              <a:ext uri="{FF2B5EF4-FFF2-40B4-BE49-F238E27FC236}">
                <a16:creationId xmlns:a16="http://schemas.microsoft.com/office/drawing/2014/main" id="{B93EFD2B-B800-D98E-130D-B85D253E00B4}"/>
              </a:ext>
            </a:extLst>
          </p:cNvPr>
          <p:cNvSpPr/>
          <p:nvPr/>
        </p:nvSpPr>
        <p:spPr>
          <a:xfrm>
            <a:off x="7279127" y="4268475"/>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538E91FF-2ED6-F202-F628-C284E94F77EA}"/>
              </a:ext>
            </a:extLst>
          </p:cNvPr>
          <p:cNvSpPr/>
          <p:nvPr/>
        </p:nvSpPr>
        <p:spPr>
          <a:xfrm>
            <a:off x="8412823" y="4268475"/>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6C418C31-A92F-4203-C410-5505805D5937}"/>
              </a:ext>
            </a:extLst>
          </p:cNvPr>
          <p:cNvSpPr/>
          <p:nvPr/>
        </p:nvSpPr>
        <p:spPr>
          <a:xfrm>
            <a:off x="9548144" y="427265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4D7A4367-77D7-8E0E-5CD0-6D2D4ED4F833}"/>
              </a:ext>
            </a:extLst>
          </p:cNvPr>
          <p:cNvSpPr/>
          <p:nvPr/>
        </p:nvSpPr>
        <p:spPr>
          <a:xfrm>
            <a:off x="8412823" y="1610688"/>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箭头连接符 29">
            <a:extLst>
              <a:ext uri="{FF2B5EF4-FFF2-40B4-BE49-F238E27FC236}">
                <a16:creationId xmlns:a16="http://schemas.microsoft.com/office/drawing/2014/main" id="{3F27B375-572B-78E2-1779-2E6EDC9C6598}"/>
              </a:ext>
            </a:extLst>
          </p:cNvPr>
          <p:cNvCxnSpPr>
            <a:stCxn id="26" idx="0"/>
            <a:endCxn id="12" idx="4"/>
          </p:cNvCxnSpPr>
          <p:nvPr/>
        </p:nvCxnSpPr>
        <p:spPr>
          <a:xfrm flipH="1" flipV="1">
            <a:off x="7109006" y="3325579"/>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EAE4970D-54B4-2A30-8328-98B87738B3D2}"/>
              </a:ext>
            </a:extLst>
          </p:cNvPr>
          <p:cNvCxnSpPr>
            <a:stCxn id="26" idx="0"/>
            <a:endCxn id="3" idx="4"/>
          </p:cNvCxnSpPr>
          <p:nvPr/>
        </p:nvCxnSpPr>
        <p:spPr>
          <a:xfrm flipV="1">
            <a:off x="7553507" y="3300179"/>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D0D68578-FDDD-C7B2-21FE-980192702244}"/>
              </a:ext>
            </a:extLst>
          </p:cNvPr>
          <p:cNvCxnSpPr>
            <a:stCxn id="26" idx="0"/>
            <a:endCxn id="4" idx="4"/>
          </p:cNvCxnSpPr>
          <p:nvPr/>
        </p:nvCxnSpPr>
        <p:spPr>
          <a:xfrm flipV="1">
            <a:off x="7553507" y="3300179"/>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124D45E0-C795-FBDE-FB9B-A8B0F53BF2DB}"/>
              </a:ext>
            </a:extLst>
          </p:cNvPr>
          <p:cNvCxnSpPr>
            <a:stCxn id="27" idx="0"/>
            <a:endCxn id="12" idx="4"/>
          </p:cNvCxnSpPr>
          <p:nvPr/>
        </p:nvCxnSpPr>
        <p:spPr>
          <a:xfrm flipH="1" flipV="1">
            <a:off x="7109006" y="3325579"/>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E911522-D7AF-A899-5DF8-57BB483D9E18}"/>
              </a:ext>
            </a:extLst>
          </p:cNvPr>
          <p:cNvCxnSpPr>
            <a:stCxn id="27" idx="0"/>
            <a:endCxn id="2" idx="4"/>
          </p:cNvCxnSpPr>
          <p:nvPr/>
        </p:nvCxnSpPr>
        <p:spPr>
          <a:xfrm flipH="1" flipV="1">
            <a:off x="8119986" y="3303647"/>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FDA2B3A6-441A-ADD9-AFFE-C59C794C7A56}"/>
              </a:ext>
            </a:extLst>
          </p:cNvPr>
          <p:cNvCxnSpPr>
            <a:stCxn id="27" idx="0"/>
            <a:endCxn id="3" idx="4"/>
          </p:cNvCxnSpPr>
          <p:nvPr/>
        </p:nvCxnSpPr>
        <p:spPr>
          <a:xfrm flipV="1">
            <a:off x="8685873" y="3300179"/>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3D735E01-176F-A72B-1A2C-B48D472E6EF5}"/>
              </a:ext>
            </a:extLst>
          </p:cNvPr>
          <p:cNvCxnSpPr>
            <a:stCxn id="12" idx="0"/>
            <a:endCxn id="29" idx="2"/>
          </p:cNvCxnSpPr>
          <p:nvPr/>
        </p:nvCxnSpPr>
        <p:spPr>
          <a:xfrm flipV="1">
            <a:off x="7109006" y="2088858"/>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021D775A-6D4D-9EF0-0042-32E2642C2553}"/>
              </a:ext>
            </a:extLst>
          </p:cNvPr>
          <p:cNvCxnSpPr>
            <a:stCxn id="27" idx="0"/>
            <a:endCxn id="4" idx="4"/>
          </p:cNvCxnSpPr>
          <p:nvPr/>
        </p:nvCxnSpPr>
        <p:spPr>
          <a:xfrm flipV="1">
            <a:off x="8685873" y="3300179"/>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49D918EA-D58F-3BAF-9721-1C143BA30B99}"/>
              </a:ext>
            </a:extLst>
          </p:cNvPr>
          <p:cNvCxnSpPr>
            <a:stCxn id="28" idx="0"/>
            <a:endCxn id="12" idx="4"/>
          </p:cNvCxnSpPr>
          <p:nvPr/>
        </p:nvCxnSpPr>
        <p:spPr>
          <a:xfrm flipH="1" flipV="1">
            <a:off x="7109006" y="3325579"/>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6C1323F9-4680-F961-9887-A2886C316EBA}"/>
              </a:ext>
            </a:extLst>
          </p:cNvPr>
          <p:cNvCxnSpPr>
            <a:stCxn id="28" idx="0"/>
            <a:endCxn id="3" idx="4"/>
          </p:cNvCxnSpPr>
          <p:nvPr/>
        </p:nvCxnSpPr>
        <p:spPr>
          <a:xfrm flipH="1" flipV="1">
            <a:off x="9131704" y="3300179"/>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20C58D75-CA01-A406-98DE-0496EDCF0BE3}"/>
              </a:ext>
            </a:extLst>
          </p:cNvPr>
          <p:cNvCxnSpPr>
            <a:stCxn id="28" idx="0"/>
            <a:endCxn id="4" idx="4"/>
          </p:cNvCxnSpPr>
          <p:nvPr/>
        </p:nvCxnSpPr>
        <p:spPr>
          <a:xfrm flipV="1">
            <a:off x="9822524" y="3300179"/>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E670989C-E621-0D09-1403-0ABCCE15265A}"/>
              </a:ext>
            </a:extLst>
          </p:cNvPr>
          <p:cNvCxnSpPr>
            <a:stCxn id="28" idx="0"/>
            <a:endCxn id="2" idx="4"/>
          </p:cNvCxnSpPr>
          <p:nvPr/>
        </p:nvCxnSpPr>
        <p:spPr>
          <a:xfrm flipH="1" flipV="1">
            <a:off x="8119986" y="3303647"/>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A241FAA7-A078-8732-6676-9AAAD02CF6B1}"/>
              </a:ext>
            </a:extLst>
          </p:cNvPr>
          <p:cNvCxnSpPr>
            <a:stCxn id="26" idx="0"/>
            <a:endCxn id="2" idx="4"/>
          </p:cNvCxnSpPr>
          <p:nvPr/>
        </p:nvCxnSpPr>
        <p:spPr>
          <a:xfrm flipV="1">
            <a:off x="7553507" y="3303647"/>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52F196A0-30B5-ED0C-167E-3766541633C2}"/>
              </a:ext>
            </a:extLst>
          </p:cNvPr>
          <p:cNvCxnSpPr>
            <a:stCxn id="2" idx="0"/>
            <a:endCxn id="29" idx="2"/>
          </p:cNvCxnSpPr>
          <p:nvPr/>
        </p:nvCxnSpPr>
        <p:spPr>
          <a:xfrm flipV="1">
            <a:off x="8119986" y="2088858"/>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08577E5-2199-71A5-CF4E-C637D48024D1}"/>
              </a:ext>
            </a:extLst>
          </p:cNvPr>
          <p:cNvCxnSpPr>
            <a:stCxn id="3" idx="0"/>
            <a:endCxn id="29" idx="2"/>
          </p:cNvCxnSpPr>
          <p:nvPr/>
        </p:nvCxnSpPr>
        <p:spPr>
          <a:xfrm flipH="1" flipV="1">
            <a:off x="8687203" y="2088858"/>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EEC72CB1-304D-BD23-7D46-516447DA1FEB}"/>
              </a:ext>
            </a:extLst>
          </p:cNvPr>
          <p:cNvCxnSpPr>
            <a:stCxn id="4" idx="0"/>
            <a:endCxn id="29" idx="2"/>
          </p:cNvCxnSpPr>
          <p:nvPr/>
        </p:nvCxnSpPr>
        <p:spPr>
          <a:xfrm flipH="1" flipV="1">
            <a:off x="8687203" y="2088858"/>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EC05625C-72B2-1E3E-8341-A21198131EB6}"/>
              </a:ext>
            </a:extLst>
          </p:cNvPr>
          <p:cNvCxnSpPr/>
          <p:nvPr/>
        </p:nvCxnSpPr>
        <p:spPr>
          <a:xfrm flipH="1" flipV="1">
            <a:off x="7550984" y="474664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0AD85D8-B29A-6200-39E2-AAA85BF951D6}"/>
              </a:ext>
            </a:extLst>
          </p:cNvPr>
          <p:cNvCxnSpPr/>
          <p:nvPr/>
        </p:nvCxnSpPr>
        <p:spPr>
          <a:xfrm flipH="1" flipV="1">
            <a:off x="9837906" y="475499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C47B3BA8-6BF9-CB53-F114-B68130086F61}"/>
              </a:ext>
            </a:extLst>
          </p:cNvPr>
          <p:cNvCxnSpPr/>
          <p:nvPr/>
        </p:nvCxnSpPr>
        <p:spPr>
          <a:xfrm flipH="1" flipV="1">
            <a:off x="8702472" y="474664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CB215393-8D4A-41DF-F62A-8B5072A95FA4}"/>
              </a:ext>
            </a:extLst>
          </p:cNvPr>
          <p:cNvCxnSpPr/>
          <p:nvPr/>
        </p:nvCxnSpPr>
        <p:spPr>
          <a:xfrm flipH="1" flipV="1">
            <a:off x="8670873" y="103549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D0D46BD1-C784-844B-93D4-F47E112BE69D}"/>
              </a:ext>
            </a:extLst>
          </p:cNvPr>
          <p:cNvSpPr txBox="1"/>
          <p:nvPr/>
        </p:nvSpPr>
        <p:spPr>
          <a:xfrm>
            <a:off x="8412823" y="584775"/>
            <a:ext cx="935091" cy="369332"/>
          </a:xfrm>
          <a:prstGeom prst="rect">
            <a:avLst/>
          </a:prstGeom>
          <a:noFill/>
        </p:spPr>
        <p:txBody>
          <a:bodyPr wrap="square" rtlCol="0">
            <a:spAutoFit/>
          </a:bodyPr>
          <a:lstStyle/>
          <a:p>
            <a:r>
              <a:rPr kumimoji="1" lang="zh-CN" altLang="en-US" dirty="0"/>
              <a:t>聊天</a:t>
            </a:r>
          </a:p>
        </p:txBody>
      </p:sp>
      <p:sp>
        <p:nvSpPr>
          <p:cNvPr id="51" name="文本框 50">
            <a:extLst>
              <a:ext uri="{FF2B5EF4-FFF2-40B4-BE49-F238E27FC236}">
                <a16:creationId xmlns:a16="http://schemas.microsoft.com/office/drawing/2014/main" id="{44903514-C2B7-436F-483A-15A4052476CB}"/>
              </a:ext>
            </a:extLst>
          </p:cNvPr>
          <p:cNvSpPr txBox="1"/>
          <p:nvPr/>
        </p:nvSpPr>
        <p:spPr>
          <a:xfrm>
            <a:off x="6007612" y="5398498"/>
            <a:ext cx="786665" cy="369332"/>
          </a:xfrm>
          <a:prstGeom prst="rect">
            <a:avLst/>
          </a:prstGeom>
          <a:noFill/>
        </p:spPr>
        <p:txBody>
          <a:bodyPr wrap="square" rtlCol="0">
            <a:spAutoFit/>
          </a:bodyPr>
          <a:lstStyle/>
          <a:p>
            <a:r>
              <a:rPr kumimoji="1" lang="zh-CN" altLang="en-US"/>
              <a:t>我</a:t>
            </a:r>
          </a:p>
        </p:txBody>
      </p:sp>
      <p:sp>
        <p:nvSpPr>
          <p:cNvPr id="52" name="文本框 51">
            <a:extLst>
              <a:ext uri="{FF2B5EF4-FFF2-40B4-BE49-F238E27FC236}">
                <a16:creationId xmlns:a16="http://schemas.microsoft.com/office/drawing/2014/main" id="{8A9F9723-DB13-3A27-F691-FA03C18E864D}"/>
              </a:ext>
            </a:extLst>
          </p:cNvPr>
          <p:cNvSpPr txBox="1"/>
          <p:nvPr/>
        </p:nvSpPr>
        <p:spPr>
          <a:xfrm>
            <a:off x="6584596" y="5410765"/>
            <a:ext cx="353961" cy="369332"/>
          </a:xfrm>
          <a:prstGeom prst="rect">
            <a:avLst/>
          </a:prstGeom>
          <a:noFill/>
        </p:spPr>
        <p:txBody>
          <a:bodyPr wrap="square" rtlCol="0">
            <a:spAutoFit/>
          </a:bodyPr>
          <a:lstStyle/>
          <a:p>
            <a:r>
              <a:rPr kumimoji="1" lang="zh-CN" altLang="en-US" dirty="0"/>
              <a:t>是</a:t>
            </a:r>
          </a:p>
        </p:txBody>
      </p:sp>
      <p:sp>
        <p:nvSpPr>
          <p:cNvPr id="53" name="文本框 52">
            <a:extLst>
              <a:ext uri="{FF2B5EF4-FFF2-40B4-BE49-F238E27FC236}">
                <a16:creationId xmlns:a16="http://schemas.microsoft.com/office/drawing/2014/main" id="{3082A1AE-5778-829F-E31F-4775E9E808CD}"/>
              </a:ext>
            </a:extLst>
          </p:cNvPr>
          <p:cNvSpPr txBox="1"/>
          <p:nvPr/>
        </p:nvSpPr>
        <p:spPr>
          <a:xfrm>
            <a:off x="7295530" y="5408051"/>
            <a:ext cx="873983" cy="369332"/>
          </a:xfrm>
          <a:prstGeom prst="rect">
            <a:avLst/>
          </a:prstGeom>
          <a:noFill/>
        </p:spPr>
        <p:txBody>
          <a:bodyPr wrap="square" rtlCol="0">
            <a:spAutoFit/>
          </a:bodyPr>
          <a:lstStyle/>
          <a:p>
            <a:r>
              <a:rPr kumimoji="1" lang="zh-CN" altLang="en-US" dirty="0"/>
              <a:t>聊天</a:t>
            </a:r>
          </a:p>
        </p:txBody>
      </p:sp>
      <p:sp>
        <p:nvSpPr>
          <p:cNvPr id="54" name="文本框 53">
            <a:extLst>
              <a:ext uri="{FF2B5EF4-FFF2-40B4-BE49-F238E27FC236}">
                <a16:creationId xmlns:a16="http://schemas.microsoft.com/office/drawing/2014/main" id="{3E18AA5F-3E2D-C581-3654-488BB6830445}"/>
              </a:ext>
            </a:extLst>
          </p:cNvPr>
          <p:cNvSpPr txBox="1"/>
          <p:nvPr/>
        </p:nvSpPr>
        <p:spPr>
          <a:xfrm>
            <a:off x="8324612" y="5391294"/>
            <a:ext cx="1106335" cy="369332"/>
          </a:xfrm>
          <a:prstGeom prst="rect">
            <a:avLst/>
          </a:prstGeom>
          <a:noFill/>
        </p:spPr>
        <p:txBody>
          <a:bodyPr wrap="square" rtlCol="0">
            <a:spAutoFit/>
          </a:bodyPr>
          <a:lstStyle/>
          <a:p>
            <a:r>
              <a:rPr kumimoji="1" lang="zh-CN" altLang="en-US" dirty="0"/>
              <a:t>机器人</a:t>
            </a:r>
          </a:p>
        </p:txBody>
      </p:sp>
      <p:sp>
        <p:nvSpPr>
          <p:cNvPr id="55" name="文本框 54">
            <a:extLst>
              <a:ext uri="{FF2B5EF4-FFF2-40B4-BE49-F238E27FC236}">
                <a16:creationId xmlns:a16="http://schemas.microsoft.com/office/drawing/2014/main" id="{1ADA67CA-92B5-0794-EFBF-314B61B93E05}"/>
              </a:ext>
            </a:extLst>
          </p:cNvPr>
          <p:cNvSpPr txBox="1"/>
          <p:nvPr/>
        </p:nvSpPr>
        <p:spPr>
          <a:xfrm>
            <a:off x="9701976" y="5391294"/>
            <a:ext cx="957909" cy="369332"/>
          </a:xfrm>
          <a:prstGeom prst="rect">
            <a:avLst/>
          </a:prstGeom>
          <a:noFill/>
        </p:spPr>
        <p:txBody>
          <a:bodyPr wrap="square" rtlCol="0">
            <a:spAutoFit/>
          </a:bodyPr>
          <a:lstStyle/>
          <a:p>
            <a:r>
              <a:rPr kumimoji="1" lang="zh-CN" altLang="en-US" dirty="0"/>
              <a:t>，</a:t>
            </a:r>
          </a:p>
        </p:txBody>
      </p:sp>
      <p:sp>
        <p:nvSpPr>
          <p:cNvPr id="56" name="文本框 55">
            <a:extLst>
              <a:ext uri="{FF2B5EF4-FFF2-40B4-BE49-F238E27FC236}">
                <a16:creationId xmlns:a16="http://schemas.microsoft.com/office/drawing/2014/main" id="{1C2E4994-CE0F-D08B-F540-460E8704B34C}"/>
              </a:ext>
            </a:extLst>
          </p:cNvPr>
          <p:cNvSpPr txBox="1"/>
          <p:nvPr/>
        </p:nvSpPr>
        <p:spPr>
          <a:xfrm>
            <a:off x="10388856" y="5391294"/>
            <a:ext cx="570272" cy="369332"/>
          </a:xfrm>
          <a:prstGeom prst="rect">
            <a:avLst/>
          </a:prstGeom>
          <a:noFill/>
        </p:spPr>
        <p:txBody>
          <a:bodyPr wrap="square" rtlCol="0">
            <a:spAutoFit/>
          </a:bodyPr>
          <a:lstStyle/>
          <a:p>
            <a:r>
              <a:rPr kumimoji="1" lang="zh-CN" altLang="en-US" dirty="0"/>
              <a:t>我</a:t>
            </a:r>
          </a:p>
        </p:txBody>
      </p:sp>
      <p:sp>
        <p:nvSpPr>
          <p:cNvPr id="57" name="文本框 56">
            <a:extLst>
              <a:ext uri="{FF2B5EF4-FFF2-40B4-BE49-F238E27FC236}">
                <a16:creationId xmlns:a16="http://schemas.microsoft.com/office/drawing/2014/main" id="{48E98E17-46E5-C223-FD85-4AB782803C4F}"/>
              </a:ext>
            </a:extLst>
          </p:cNvPr>
          <p:cNvSpPr txBox="1"/>
          <p:nvPr/>
        </p:nvSpPr>
        <p:spPr>
          <a:xfrm>
            <a:off x="10959128" y="5391294"/>
            <a:ext cx="791496" cy="369332"/>
          </a:xfrm>
          <a:prstGeom prst="rect">
            <a:avLst/>
          </a:prstGeom>
          <a:noFill/>
        </p:spPr>
        <p:txBody>
          <a:bodyPr wrap="square" rtlCol="0">
            <a:spAutoFit/>
          </a:bodyPr>
          <a:lstStyle/>
          <a:p>
            <a:r>
              <a:rPr kumimoji="1" lang="zh-CN" altLang="en-US" dirty="0"/>
              <a:t>可以</a:t>
            </a:r>
          </a:p>
        </p:txBody>
      </p:sp>
      <p:sp>
        <p:nvSpPr>
          <p:cNvPr id="58" name="文本框 57">
            <a:extLst>
              <a:ext uri="{FF2B5EF4-FFF2-40B4-BE49-F238E27FC236}">
                <a16:creationId xmlns:a16="http://schemas.microsoft.com/office/drawing/2014/main" id="{9ECB23C7-95C8-552C-56B0-FF2686211B29}"/>
              </a:ext>
            </a:extLst>
          </p:cNvPr>
          <p:cNvSpPr txBox="1"/>
          <p:nvPr/>
        </p:nvSpPr>
        <p:spPr>
          <a:xfrm>
            <a:off x="11681798" y="5391294"/>
            <a:ext cx="791496" cy="369332"/>
          </a:xfrm>
          <a:prstGeom prst="rect">
            <a:avLst/>
          </a:prstGeom>
          <a:noFill/>
        </p:spPr>
        <p:txBody>
          <a:bodyPr wrap="square" rtlCol="0">
            <a:spAutoFit/>
          </a:bodyPr>
          <a:lstStyle/>
          <a:p>
            <a:r>
              <a:rPr kumimoji="1" lang="zh-CN" altLang="en-US" dirty="0"/>
              <a:t>聊天</a:t>
            </a:r>
          </a:p>
        </p:txBody>
      </p:sp>
      <p:sp>
        <p:nvSpPr>
          <p:cNvPr id="59" name="圆角矩形 58">
            <a:extLst>
              <a:ext uri="{FF2B5EF4-FFF2-40B4-BE49-F238E27FC236}">
                <a16:creationId xmlns:a16="http://schemas.microsoft.com/office/drawing/2014/main" id="{595BBCB7-F38C-EC97-FAB8-98747AEC13D4}"/>
              </a:ext>
            </a:extLst>
          </p:cNvPr>
          <p:cNvSpPr/>
          <p:nvPr/>
        </p:nvSpPr>
        <p:spPr>
          <a:xfrm>
            <a:off x="7265159" y="5192596"/>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0" name="图片 59">
            <a:extLst>
              <a:ext uri="{FF2B5EF4-FFF2-40B4-BE49-F238E27FC236}">
                <a16:creationId xmlns:a16="http://schemas.microsoft.com/office/drawing/2014/main" id="{D86E5B3C-65FE-5825-D687-E491289372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596" y="1478162"/>
            <a:ext cx="4992916" cy="3694834"/>
          </a:xfrm>
          <a:prstGeom prst="rect">
            <a:avLst/>
          </a:prstGeom>
        </p:spPr>
      </p:pic>
      <p:pic>
        <p:nvPicPr>
          <p:cNvPr id="61" name="图片 60">
            <a:extLst>
              <a:ext uri="{FF2B5EF4-FFF2-40B4-BE49-F238E27FC236}">
                <a16:creationId xmlns:a16="http://schemas.microsoft.com/office/drawing/2014/main" id="{4AC27C43-98CF-D4DC-1B16-6156F0EBA9C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463" y="1761992"/>
            <a:ext cx="1401989" cy="1621411"/>
          </a:xfrm>
          <a:prstGeom prst="rect">
            <a:avLst/>
          </a:prstGeom>
        </p:spPr>
      </p:pic>
      <p:sp>
        <p:nvSpPr>
          <p:cNvPr id="62" name="文本框 61">
            <a:extLst>
              <a:ext uri="{FF2B5EF4-FFF2-40B4-BE49-F238E27FC236}">
                <a16:creationId xmlns:a16="http://schemas.microsoft.com/office/drawing/2014/main" id="{F622C8C6-B97D-CCD5-09BD-19E2FA5EB89D}"/>
              </a:ext>
            </a:extLst>
          </p:cNvPr>
          <p:cNvSpPr txBox="1"/>
          <p:nvPr/>
        </p:nvSpPr>
        <p:spPr>
          <a:xfrm>
            <a:off x="1344463" y="3530722"/>
            <a:ext cx="2105247" cy="369332"/>
          </a:xfrm>
          <a:prstGeom prst="rect">
            <a:avLst/>
          </a:prstGeom>
          <a:noFill/>
        </p:spPr>
        <p:txBody>
          <a:bodyPr wrap="square" rtlCol="0">
            <a:spAutoFit/>
          </a:bodyPr>
          <a:lstStyle/>
          <a:p>
            <a:r>
              <a:rPr kumimoji="1" lang="en-US" altLang="zh-CN" dirty="0" err="1"/>
              <a:t>Yoshua</a:t>
            </a:r>
            <a:r>
              <a:rPr kumimoji="1" lang="en-US" altLang="zh-CN" dirty="0"/>
              <a:t> </a:t>
            </a:r>
            <a:r>
              <a:rPr kumimoji="1" lang="en-US" altLang="zh-CN" dirty="0" err="1"/>
              <a:t>Bengio</a:t>
            </a:r>
            <a:endParaRPr kumimoji="1" lang="zh-CN" altLang="en-US" dirty="0"/>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8" name="矩形 67">
            <a:extLst>
              <a:ext uri="{FF2B5EF4-FFF2-40B4-BE49-F238E27FC236}">
                <a16:creationId xmlns:a16="http://schemas.microsoft.com/office/drawing/2014/main" id="{7AAD0A52-D45A-ED7F-826A-872DB5B37954}"/>
              </a:ext>
            </a:extLst>
          </p:cNvPr>
          <p:cNvSpPr/>
          <p:nvPr/>
        </p:nvSpPr>
        <p:spPr>
          <a:xfrm>
            <a:off x="383390" y="6326769"/>
            <a:ext cx="7652943"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spTree>
    <p:extLst>
      <p:ext uri="{BB962C8B-B14F-4D97-AF65-F5344CB8AC3E}">
        <p14:creationId xmlns:p14="http://schemas.microsoft.com/office/powerpoint/2010/main" val="720745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Predict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Next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Sentence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1A01458-49BD-9EF5-9407-B66A5C3FC6E0}"/>
              </a:ext>
            </a:extLst>
          </p:cNvPr>
          <p:cNvPicPr>
            <a:picLocks noChangeAspect="1"/>
          </p:cNvPicPr>
          <p:nvPr/>
        </p:nvPicPr>
        <p:blipFill>
          <a:blip r:embed="rId4"/>
          <a:stretch>
            <a:fillRect/>
          </a:stretch>
        </p:blipFill>
        <p:spPr>
          <a:xfrm>
            <a:off x="2373306" y="1372783"/>
            <a:ext cx="7486263" cy="4357437"/>
          </a:xfrm>
          <a:prstGeom prst="rect">
            <a:avLst/>
          </a:prstGeom>
        </p:spPr>
      </p:pic>
    </p:spTree>
    <p:extLst>
      <p:ext uri="{BB962C8B-B14F-4D97-AF65-F5344CB8AC3E}">
        <p14:creationId xmlns:p14="http://schemas.microsoft.com/office/powerpoint/2010/main" val="4150611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Two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Stages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BC11115-CDBD-50A3-77AF-02D2D5A9C8E4}"/>
              </a:ext>
            </a:extLst>
          </p:cNvPr>
          <p:cNvPicPr>
            <a:picLocks noChangeAspect="1"/>
          </p:cNvPicPr>
          <p:nvPr/>
        </p:nvPicPr>
        <p:blipFill>
          <a:blip r:embed="rId4"/>
          <a:stretch>
            <a:fillRect/>
          </a:stretch>
        </p:blipFill>
        <p:spPr>
          <a:xfrm>
            <a:off x="838199" y="1690688"/>
            <a:ext cx="10589359" cy="4322654"/>
          </a:xfrm>
          <a:prstGeom prst="rect">
            <a:avLst/>
          </a:prstGeom>
        </p:spPr>
      </p:pic>
    </p:spTree>
    <p:extLst>
      <p:ext uri="{BB962C8B-B14F-4D97-AF65-F5344CB8AC3E}">
        <p14:creationId xmlns:p14="http://schemas.microsoft.com/office/powerpoint/2010/main" val="2287591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BERT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5184A4E-26D8-0DF2-683C-8C11F6D9D490}"/>
              </a:ext>
            </a:extLst>
          </p:cNvPr>
          <p:cNvPicPr>
            <a:picLocks noChangeAspect="1"/>
          </p:cNvPicPr>
          <p:nvPr/>
        </p:nvPicPr>
        <p:blipFill>
          <a:blip r:embed="rId4"/>
          <a:stretch>
            <a:fillRect/>
          </a:stretch>
        </p:blipFill>
        <p:spPr>
          <a:xfrm>
            <a:off x="94940" y="2246452"/>
            <a:ext cx="11976100" cy="2692400"/>
          </a:xfrm>
          <a:prstGeom prst="rect">
            <a:avLst/>
          </a:prstGeom>
        </p:spPr>
      </p:pic>
    </p:spTree>
    <p:extLst>
      <p:ext uri="{BB962C8B-B14F-4D97-AF65-F5344CB8AC3E}">
        <p14:creationId xmlns:p14="http://schemas.microsoft.com/office/powerpoint/2010/main" val="3430084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History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37BEF87-988A-1FE9-656C-FA024FCBC07E}"/>
              </a:ext>
            </a:extLst>
          </p:cNvPr>
          <p:cNvPicPr>
            <a:picLocks noChangeAspect="1"/>
          </p:cNvPicPr>
          <p:nvPr/>
        </p:nvPicPr>
        <p:blipFill>
          <a:blip r:embed="rId4"/>
          <a:stretch>
            <a:fillRect/>
          </a:stretch>
        </p:blipFill>
        <p:spPr>
          <a:xfrm>
            <a:off x="1722296" y="1228754"/>
            <a:ext cx="8243339" cy="4727797"/>
          </a:xfrm>
          <a:prstGeom prst="rect">
            <a:avLst/>
          </a:prstGeom>
        </p:spPr>
      </p:pic>
    </p:spTree>
    <p:extLst>
      <p:ext uri="{BB962C8B-B14F-4D97-AF65-F5344CB8AC3E}">
        <p14:creationId xmlns:p14="http://schemas.microsoft.com/office/powerpoint/2010/main" val="87025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531" name="内容占位符 2">
            <a:extLst>
              <a:ext uri="{FF2B5EF4-FFF2-40B4-BE49-F238E27FC236}">
                <a16:creationId xmlns:a16="http://schemas.microsoft.com/office/drawing/2014/main" id="{72A4C113-7460-62A5-C5AD-7ADC205CF103}"/>
              </a:ext>
            </a:extLst>
          </p:cNvPr>
          <p:cNvSpPr txBox="1">
            <a:spLocks/>
          </p:cNvSpPr>
          <p:nvPr/>
        </p:nvSpPr>
        <p:spPr>
          <a:xfrm>
            <a:off x="1023921" y="173943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Background</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Transformer</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Self</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Others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Pretraining</a:t>
            </a:r>
          </a:p>
          <a:p>
            <a:r>
              <a:rPr kumimoji="1" lang="en-US" altLang="zh-CN" sz="2000" dirty="0" err="1">
                <a:solidFill>
                  <a:srgbClr val="FF0000"/>
                </a:solidFill>
                <a:latin typeface="Arial" panose="020B0604020202020204" pitchFamily="34" charset="0"/>
                <a:ea typeface="FangSong" panose="02010609060101010101" pitchFamily="49" charset="-122"/>
                <a:cs typeface="Arial" panose="020B0604020202020204" pitchFamily="34" charset="0"/>
              </a:rPr>
              <a:t>ChatGPT</a:t>
            </a:r>
            <a:endPar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8276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411744" y="6267642"/>
            <a:ext cx="9260576"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cdn.openai.com</a:t>
            </a:r>
            <a:r>
              <a:rPr lang="en" altLang="zh-CN" sz="1400" dirty="0">
                <a:latin typeface="微软雅黑" panose="020B0503020204020204" pitchFamily="34" charset="-122"/>
                <a:ea typeface="微软雅黑" panose="020B0503020204020204" pitchFamily="34" charset="-122"/>
              </a:rPr>
              <a:t>/research-covers/language-unsupervised/</a:t>
            </a:r>
            <a:r>
              <a:rPr lang="en" altLang="zh-CN" sz="1400" dirty="0" err="1">
                <a:latin typeface="微软雅黑" panose="020B0503020204020204" pitchFamily="34" charset="-122"/>
                <a:ea typeface="微软雅黑" panose="020B0503020204020204" pitchFamily="34" charset="-122"/>
              </a:rPr>
              <a:t>language_understanding_paper.pdf</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DE11394-8317-A67B-8556-2A0813135DFA}"/>
              </a:ext>
            </a:extLst>
          </p:cNvPr>
          <p:cNvPicPr>
            <a:picLocks noChangeAspect="1"/>
          </p:cNvPicPr>
          <p:nvPr/>
        </p:nvPicPr>
        <p:blipFill>
          <a:blip r:embed="rId4"/>
          <a:stretch>
            <a:fillRect/>
          </a:stretch>
        </p:blipFill>
        <p:spPr>
          <a:xfrm>
            <a:off x="3606430" y="2352564"/>
            <a:ext cx="7518770" cy="3257390"/>
          </a:xfrm>
          <a:prstGeom prst="rect">
            <a:avLst/>
          </a:prstGeom>
        </p:spPr>
      </p:pic>
      <p:pic>
        <p:nvPicPr>
          <p:cNvPr id="4" name="图片 3">
            <a:extLst>
              <a:ext uri="{FF2B5EF4-FFF2-40B4-BE49-F238E27FC236}">
                <a16:creationId xmlns:a16="http://schemas.microsoft.com/office/drawing/2014/main" id="{E1DD5F89-CAB3-06C5-6715-E9C54DEE2C9D}"/>
              </a:ext>
            </a:extLst>
          </p:cNvPr>
          <p:cNvPicPr>
            <a:picLocks noChangeAspect="1"/>
          </p:cNvPicPr>
          <p:nvPr/>
        </p:nvPicPr>
        <p:blipFill>
          <a:blip r:embed="rId5"/>
          <a:stretch>
            <a:fillRect/>
          </a:stretch>
        </p:blipFill>
        <p:spPr>
          <a:xfrm>
            <a:off x="714669" y="2767933"/>
            <a:ext cx="2120630" cy="2080381"/>
          </a:xfrm>
          <a:prstGeom prst="rect">
            <a:avLst/>
          </a:prstGeom>
        </p:spPr>
      </p:pic>
      <p:sp>
        <p:nvSpPr>
          <p:cNvPr id="5" name="文本框 4">
            <a:extLst>
              <a:ext uri="{FF2B5EF4-FFF2-40B4-BE49-F238E27FC236}">
                <a16:creationId xmlns:a16="http://schemas.microsoft.com/office/drawing/2014/main" id="{ABAC46D2-13D7-F039-435E-AD1AC319CBC2}"/>
              </a:ext>
            </a:extLst>
          </p:cNvPr>
          <p:cNvSpPr txBox="1"/>
          <p:nvPr/>
        </p:nvSpPr>
        <p:spPr>
          <a:xfrm>
            <a:off x="2341028" y="1307063"/>
            <a:ext cx="7483924" cy="646331"/>
          </a:xfrm>
          <a:prstGeom prst="rect">
            <a:avLst/>
          </a:prstGeom>
          <a:noFill/>
        </p:spPr>
        <p:txBody>
          <a:bodyPr wrap="square">
            <a:spAutoFit/>
          </a:bodyPr>
          <a:lstStyle/>
          <a:p>
            <a:r>
              <a:rPr lang="en" altLang="zh-CN" sz="3600" b="0" i="0" dirty="0">
                <a:solidFill>
                  <a:srgbClr val="FF0000"/>
                </a:solidFill>
                <a:effectLst/>
                <a:latin typeface="Source Sans Pro" panose="020B0503030403020204" pitchFamily="34" charset="0"/>
              </a:rPr>
              <a:t>G</a:t>
            </a:r>
            <a:r>
              <a:rPr lang="en" altLang="zh-CN" sz="3600" b="0" i="0" dirty="0">
                <a:solidFill>
                  <a:srgbClr val="31333F"/>
                </a:solidFill>
                <a:effectLst/>
                <a:latin typeface="Source Sans Pro" panose="020B0503030403020204" pitchFamily="34" charset="0"/>
              </a:rPr>
              <a:t>enerative </a:t>
            </a:r>
            <a:r>
              <a:rPr lang="en" altLang="zh-CN" sz="3600" b="0" i="0" dirty="0">
                <a:solidFill>
                  <a:srgbClr val="FF0000"/>
                </a:solidFill>
                <a:effectLst/>
                <a:latin typeface="Source Sans Pro" panose="020B0503030403020204" pitchFamily="34" charset="0"/>
              </a:rPr>
              <a:t>P</a:t>
            </a:r>
            <a:r>
              <a:rPr lang="en" altLang="zh-CN" sz="3600" b="0" i="0" dirty="0">
                <a:solidFill>
                  <a:srgbClr val="31333F"/>
                </a:solidFill>
                <a:effectLst/>
                <a:latin typeface="Source Sans Pro" panose="020B0503030403020204" pitchFamily="34" charset="0"/>
              </a:rPr>
              <a:t>re-trained </a:t>
            </a:r>
            <a:r>
              <a:rPr lang="en" altLang="zh-CN" sz="3600" b="0" i="0" dirty="0">
                <a:solidFill>
                  <a:srgbClr val="FF0000"/>
                </a:solidFill>
                <a:effectLst/>
                <a:latin typeface="Source Sans Pro" panose="020B0503030403020204" pitchFamily="34" charset="0"/>
              </a:rPr>
              <a:t>T</a:t>
            </a:r>
            <a:r>
              <a:rPr lang="en" altLang="zh-CN" sz="3600" b="0" i="0" dirty="0">
                <a:solidFill>
                  <a:srgbClr val="31333F"/>
                </a:solidFill>
                <a:effectLst/>
                <a:latin typeface="Source Sans Pro" panose="020B0503030403020204" pitchFamily="34" charset="0"/>
              </a:rPr>
              <a:t>ransformer</a:t>
            </a:r>
            <a:endParaRPr lang="zh-CN" altLang="en-US" sz="3600" dirty="0"/>
          </a:p>
        </p:txBody>
      </p:sp>
    </p:spTree>
    <p:extLst>
      <p:ext uri="{BB962C8B-B14F-4D97-AF65-F5344CB8AC3E}">
        <p14:creationId xmlns:p14="http://schemas.microsoft.com/office/powerpoint/2010/main" val="1030727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Parameters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C5F56BFC-0C00-0927-9711-F775E668F189}"/>
              </a:ext>
            </a:extLst>
          </p:cNvPr>
          <p:cNvPicPr>
            <a:picLocks noChangeAspect="1"/>
          </p:cNvPicPr>
          <p:nvPr/>
        </p:nvPicPr>
        <p:blipFill>
          <a:blip r:embed="rId4"/>
          <a:stretch>
            <a:fillRect/>
          </a:stretch>
        </p:blipFill>
        <p:spPr>
          <a:xfrm>
            <a:off x="2866716" y="1642168"/>
            <a:ext cx="6325896" cy="3900969"/>
          </a:xfrm>
          <a:prstGeom prst="rect">
            <a:avLst/>
          </a:prstGeom>
        </p:spPr>
      </p:pic>
    </p:spTree>
    <p:extLst>
      <p:ext uri="{BB962C8B-B14F-4D97-AF65-F5344CB8AC3E}">
        <p14:creationId xmlns:p14="http://schemas.microsoft.com/office/powerpoint/2010/main" val="92489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411744" y="6267642"/>
            <a:ext cx="9260576"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cdn.openai.com</a:t>
            </a:r>
            <a:r>
              <a:rPr lang="en" altLang="zh-CN" sz="1400" dirty="0">
                <a:latin typeface="微软雅黑" panose="020B0503020204020204" pitchFamily="34" charset="-122"/>
                <a:ea typeface="微软雅黑" panose="020B0503020204020204" pitchFamily="34" charset="-122"/>
              </a:rPr>
              <a:t>/research-covers/language-unsupervised/</a:t>
            </a:r>
            <a:r>
              <a:rPr lang="en" altLang="zh-CN" sz="1400" dirty="0" err="1">
                <a:latin typeface="微软雅黑" panose="020B0503020204020204" pitchFamily="34" charset="-122"/>
                <a:ea typeface="微软雅黑" panose="020B0503020204020204" pitchFamily="34" charset="-122"/>
              </a:rPr>
              <a:t>language_understanding_paper.pdf</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69BB1CF-AED9-7DF8-8E04-02FE4B69AD03}"/>
              </a:ext>
            </a:extLst>
          </p:cNvPr>
          <p:cNvPicPr>
            <a:picLocks noChangeAspect="1"/>
          </p:cNvPicPr>
          <p:nvPr/>
        </p:nvPicPr>
        <p:blipFill>
          <a:blip r:embed="rId4"/>
          <a:stretch>
            <a:fillRect/>
          </a:stretch>
        </p:blipFill>
        <p:spPr>
          <a:xfrm>
            <a:off x="589839" y="3522017"/>
            <a:ext cx="7076660" cy="463008"/>
          </a:xfrm>
          <a:prstGeom prst="rect">
            <a:avLst/>
          </a:prstGeom>
        </p:spPr>
      </p:pic>
      <p:pic>
        <p:nvPicPr>
          <p:cNvPr id="6" name="图片 5">
            <a:extLst>
              <a:ext uri="{FF2B5EF4-FFF2-40B4-BE49-F238E27FC236}">
                <a16:creationId xmlns:a16="http://schemas.microsoft.com/office/drawing/2014/main" id="{FF5D79FA-9FAD-1542-7B96-7883B9FBD9AD}"/>
              </a:ext>
            </a:extLst>
          </p:cNvPr>
          <p:cNvPicPr>
            <a:picLocks noChangeAspect="1"/>
          </p:cNvPicPr>
          <p:nvPr/>
        </p:nvPicPr>
        <p:blipFill>
          <a:blip r:embed="rId5"/>
          <a:stretch>
            <a:fillRect/>
          </a:stretch>
        </p:blipFill>
        <p:spPr>
          <a:xfrm>
            <a:off x="642131" y="3995488"/>
            <a:ext cx="8389343" cy="487516"/>
          </a:xfrm>
          <a:prstGeom prst="rect">
            <a:avLst/>
          </a:prstGeom>
        </p:spPr>
      </p:pic>
      <p:pic>
        <p:nvPicPr>
          <p:cNvPr id="9" name="图片 8">
            <a:extLst>
              <a:ext uri="{FF2B5EF4-FFF2-40B4-BE49-F238E27FC236}">
                <a16:creationId xmlns:a16="http://schemas.microsoft.com/office/drawing/2014/main" id="{8632AC8C-544B-8F0F-85BD-C45A9ED4FD91}"/>
              </a:ext>
            </a:extLst>
          </p:cNvPr>
          <p:cNvPicPr>
            <a:picLocks noChangeAspect="1"/>
          </p:cNvPicPr>
          <p:nvPr/>
        </p:nvPicPr>
        <p:blipFill>
          <a:blip r:embed="rId6"/>
          <a:stretch>
            <a:fillRect/>
          </a:stretch>
        </p:blipFill>
        <p:spPr>
          <a:xfrm>
            <a:off x="642131" y="4481213"/>
            <a:ext cx="4864350" cy="558829"/>
          </a:xfrm>
          <a:prstGeom prst="rect">
            <a:avLst/>
          </a:prstGeom>
        </p:spPr>
      </p:pic>
      <p:pic>
        <p:nvPicPr>
          <p:cNvPr id="10" name="图片 9">
            <a:extLst>
              <a:ext uri="{FF2B5EF4-FFF2-40B4-BE49-F238E27FC236}">
                <a16:creationId xmlns:a16="http://schemas.microsoft.com/office/drawing/2014/main" id="{D7EFB83A-ACDA-C73B-62CC-4FCF9468D36A}"/>
              </a:ext>
            </a:extLst>
          </p:cNvPr>
          <p:cNvPicPr>
            <a:picLocks noChangeAspect="1"/>
          </p:cNvPicPr>
          <p:nvPr/>
        </p:nvPicPr>
        <p:blipFill>
          <a:blip r:embed="rId7"/>
          <a:stretch>
            <a:fillRect/>
          </a:stretch>
        </p:blipFill>
        <p:spPr>
          <a:xfrm>
            <a:off x="628474" y="5511380"/>
            <a:ext cx="4830263" cy="446948"/>
          </a:xfrm>
          <a:prstGeom prst="rect">
            <a:avLst/>
          </a:prstGeom>
        </p:spPr>
      </p:pic>
      <p:pic>
        <p:nvPicPr>
          <p:cNvPr id="11" name="图片 10">
            <a:extLst>
              <a:ext uri="{FF2B5EF4-FFF2-40B4-BE49-F238E27FC236}">
                <a16:creationId xmlns:a16="http://schemas.microsoft.com/office/drawing/2014/main" id="{DEA610DE-F344-DD15-08E0-B0952AFF4E38}"/>
              </a:ext>
            </a:extLst>
          </p:cNvPr>
          <p:cNvPicPr>
            <a:picLocks noChangeAspect="1"/>
          </p:cNvPicPr>
          <p:nvPr/>
        </p:nvPicPr>
        <p:blipFill>
          <a:blip r:embed="rId8"/>
          <a:stretch>
            <a:fillRect/>
          </a:stretch>
        </p:blipFill>
        <p:spPr>
          <a:xfrm>
            <a:off x="642131" y="5079434"/>
            <a:ext cx="7693604" cy="463887"/>
          </a:xfrm>
          <a:prstGeom prst="rect">
            <a:avLst/>
          </a:prstGeom>
        </p:spPr>
      </p:pic>
      <p:pic>
        <p:nvPicPr>
          <p:cNvPr id="12" name="图片 11">
            <a:extLst>
              <a:ext uri="{FF2B5EF4-FFF2-40B4-BE49-F238E27FC236}">
                <a16:creationId xmlns:a16="http://schemas.microsoft.com/office/drawing/2014/main" id="{A6EBA220-9D0B-3182-6FA9-89393DE21792}"/>
              </a:ext>
            </a:extLst>
          </p:cNvPr>
          <p:cNvPicPr>
            <a:picLocks noChangeAspect="1"/>
          </p:cNvPicPr>
          <p:nvPr/>
        </p:nvPicPr>
        <p:blipFill>
          <a:blip r:embed="rId9"/>
          <a:stretch>
            <a:fillRect/>
          </a:stretch>
        </p:blipFill>
        <p:spPr>
          <a:xfrm>
            <a:off x="589839" y="3002987"/>
            <a:ext cx="7381461" cy="433590"/>
          </a:xfrm>
          <a:prstGeom prst="rect">
            <a:avLst/>
          </a:prstGeom>
        </p:spPr>
      </p:pic>
      <p:pic>
        <p:nvPicPr>
          <p:cNvPr id="14" name="图片 13">
            <a:extLst>
              <a:ext uri="{FF2B5EF4-FFF2-40B4-BE49-F238E27FC236}">
                <a16:creationId xmlns:a16="http://schemas.microsoft.com/office/drawing/2014/main" id="{4806C44D-0CC1-97E3-DCEA-F4BB3818DA6A}"/>
              </a:ext>
            </a:extLst>
          </p:cNvPr>
          <p:cNvPicPr>
            <a:picLocks noChangeAspect="1"/>
          </p:cNvPicPr>
          <p:nvPr/>
        </p:nvPicPr>
        <p:blipFill>
          <a:blip r:embed="rId10"/>
          <a:stretch>
            <a:fillRect/>
          </a:stretch>
        </p:blipFill>
        <p:spPr>
          <a:xfrm>
            <a:off x="589839" y="1184896"/>
            <a:ext cx="7985792" cy="1707716"/>
          </a:xfrm>
          <a:prstGeom prst="rect">
            <a:avLst/>
          </a:prstGeom>
        </p:spPr>
      </p:pic>
      <p:sp>
        <p:nvSpPr>
          <p:cNvPr id="15" name="文本框 14">
            <a:extLst>
              <a:ext uri="{FF2B5EF4-FFF2-40B4-BE49-F238E27FC236}">
                <a16:creationId xmlns:a16="http://schemas.microsoft.com/office/drawing/2014/main" id="{F696EFCD-5536-E735-28F2-2461475B1762}"/>
              </a:ext>
            </a:extLst>
          </p:cNvPr>
          <p:cNvSpPr txBox="1"/>
          <p:nvPr/>
        </p:nvSpPr>
        <p:spPr>
          <a:xfrm>
            <a:off x="8117995" y="3103427"/>
            <a:ext cx="3799685" cy="954107"/>
          </a:xfrm>
          <a:prstGeom prst="rect">
            <a:avLst/>
          </a:prstGeom>
          <a:solidFill>
            <a:srgbClr val="FFC000"/>
          </a:solidFill>
        </p:spPr>
        <p:txBody>
          <a:bodyPr wrap="square" rtlCol="0">
            <a:spAutoFit/>
          </a:bodyPr>
          <a:lstStyle/>
          <a:p>
            <a:r>
              <a:rPr kumimoji="1" lang="en-US" altLang="zh-CN" sz="1400" dirty="0"/>
              <a:t>To</a:t>
            </a:r>
            <a:r>
              <a:rPr kumimoji="1" lang="zh-CN" altLang="en-US" sz="1400" dirty="0"/>
              <a:t> </a:t>
            </a:r>
            <a:r>
              <a:rPr kumimoji="1" lang="en-US" altLang="zh-CN" sz="1400" dirty="0"/>
              <a:t>train</a:t>
            </a:r>
            <a:r>
              <a:rPr kumimoji="1" lang="zh-CN" altLang="en-US" sz="1400" dirty="0"/>
              <a:t> </a:t>
            </a:r>
            <a:r>
              <a:rPr kumimoji="1" lang="en-US" altLang="zh-CN" sz="1400" dirty="0"/>
              <a:t>the</a:t>
            </a:r>
            <a:r>
              <a:rPr kumimoji="1" lang="zh-CN" altLang="en-US" sz="1400" dirty="0"/>
              <a:t> </a:t>
            </a:r>
            <a:r>
              <a:rPr kumimoji="1" lang="en-US" altLang="zh-CN" sz="1400" dirty="0"/>
              <a:t>larger</a:t>
            </a:r>
            <a:r>
              <a:rPr kumimoji="1" lang="zh-CN" altLang="en-US" sz="1400" dirty="0"/>
              <a:t> </a:t>
            </a:r>
            <a:r>
              <a:rPr kumimoji="1" lang="en-US" altLang="zh-CN" sz="1400" dirty="0"/>
              <a:t>models</a:t>
            </a:r>
            <a:r>
              <a:rPr kumimoji="1" lang="zh-CN" altLang="en-US" sz="1400" dirty="0"/>
              <a:t> </a:t>
            </a:r>
            <a:r>
              <a:rPr kumimoji="1" lang="en-US" altLang="zh-CN" sz="1400" dirty="0"/>
              <a:t>without</a:t>
            </a:r>
            <a:r>
              <a:rPr kumimoji="1" lang="zh-CN" altLang="en-US" sz="1400" dirty="0"/>
              <a:t> </a:t>
            </a:r>
            <a:r>
              <a:rPr kumimoji="1" lang="en-US" altLang="zh-CN" sz="1400" dirty="0"/>
              <a:t>running</a:t>
            </a:r>
            <a:r>
              <a:rPr kumimoji="1" lang="zh-CN" altLang="en-US" sz="1400" dirty="0"/>
              <a:t> </a:t>
            </a:r>
            <a:r>
              <a:rPr kumimoji="1" lang="en-US" altLang="zh-CN" sz="1400" dirty="0"/>
              <a:t>out</a:t>
            </a:r>
            <a:r>
              <a:rPr kumimoji="1" lang="zh-CN" altLang="en-US" sz="1400" dirty="0"/>
              <a:t> </a:t>
            </a:r>
            <a:r>
              <a:rPr kumimoji="1" lang="en-US" altLang="zh-CN" sz="1400" dirty="0"/>
              <a:t>of</a:t>
            </a:r>
            <a:r>
              <a:rPr kumimoji="1" lang="zh-CN" altLang="en-US" sz="1400" dirty="0"/>
              <a:t> </a:t>
            </a:r>
            <a:r>
              <a:rPr kumimoji="1" lang="en-US" altLang="zh-CN" sz="1400" dirty="0"/>
              <a:t>memory,</a:t>
            </a:r>
            <a:r>
              <a:rPr kumimoji="1" lang="zh-CN" altLang="en-US" sz="1400" dirty="0"/>
              <a:t> </a:t>
            </a:r>
            <a:r>
              <a:rPr kumimoji="1" lang="en-US" altLang="zh-CN" sz="1400" dirty="0"/>
              <a:t>we</a:t>
            </a:r>
            <a:r>
              <a:rPr kumimoji="1" lang="zh-CN" altLang="en-US" sz="1400" dirty="0"/>
              <a:t> </a:t>
            </a:r>
            <a:r>
              <a:rPr kumimoji="1" lang="en-US" altLang="zh-CN" sz="1400" dirty="0"/>
              <a:t>use</a:t>
            </a:r>
            <a:r>
              <a:rPr kumimoji="1" lang="zh-CN" altLang="en-US" sz="1400" dirty="0"/>
              <a:t> </a:t>
            </a:r>
            <a:r>
              <a:rPr kumimoji="1" lang="en-US" altLang="zh-CN" sz="1400" dirty="0"/>
              <a:t>a</a:t>
            </a:r>
            <a:r>
              <a:rPr kumimoji="1" lang="zh-CN" altLang="en-US" sz="1400" dirty="0"/>
              <a:t> </a:t>
            </a:r>
            <a:r>
              <a:rPr kumimoji="1" lang="en-US" altLang="zh-CN" sz="1400" dirty="0"/>
              <a:t>mixture</a:t>
            </a:r>
            <a:r>
              <a:rPr kumimoji="1" lang="zh-CN" altLang="en-US" sz="1400" dirty="0"/>
              <a:t> </a:t>
            </a:r>
            <a:r>
              <a:rPr kumimoji="1" lang="en-US" altLang="zh-CN" sz="1400" dirty="0"/>
              <a:t>of</a:t>
            </a:r>
            <a:r>
              <a:rPr kumimoji="1" lang="zh-CN" altLang="en-US" sz="1400" dirty="0"/>
              <a:t> </a:t>
            </a:r>
            <a:r>
              <a:rPr kumimoji="1" lang="en-US" altLang="zh-CN" sz="1400" dirty="0"/>
              <a:t>model</a:t>
            </a:r>
            <a:r>
              <a:rPr kumimoji="1" lang="zh-CN" altLang="en-US" sz="1400" dirty="0"/>
              <a:t> </a:t>
            </a:r>
            <a:r>
              <a:rPr kumimoji="1" lang="en-US" altLang="zh-CN" sz="1400" dirty="0"/>
              <a:t>parallelism</a:t>
            </a:r>
            <a:r>
              <a:rPr kumimoji="1" lang="zh-CN" altLang="en-US" sz="1400" dirty="0"/>
              <a:t> </a:t>
            </a:r>
            <a:r>
              <a:rPr kumimoji="1" lang="en-US" altLang="zh-CN" sz="1400" dirty="0"/>
              <a:t>within</a:t>
            </a:r>
            <a:r>
              <a:rPr kumimoji="1" lang="zh-CN" altLang="en-US" sz="1400" dirty="0"/>
              <a:t> </a:t>
            </a:r>
            <a:r>
              <a:rPr kumimoji="1" lang="en-US" altLang="zh-CN" sz="1400" dirty="0"/>
              <a:t>each</a:t>
            </a:r>
            <a:r>
              <a:rPr kumimoji="1" lang="zh-CN" altLang="en-US" sz="1400" dirty="0"/>
              <a:t> </a:t>
            </a:r>
            <a:r>
              <a:rPr kumimoji="1" lang="en-US" altLang="zh-CN" sz="1400" dirty="0"/>
              <a:t>matrix</a:t>
            </a:r>
            <a:r>
              <a:rPr kumimoji="1" lang="zh-CN" altLang="en-US" sz="1400" dirty="0"/>
              <a:t> </a:t>
            </a:r>
            <a:r>
              <a:rPr kumimoji="1" lang="en-US" altLang="zh-CN" sz="1400" dirty="0"/>
              <a:t>multiply</a:t>
            </a:r>
            <a:r>
              <a:rPr kumimoji="1" lang="zh-CN" altLang="en-US" sz="1400" dirty="0"/>
              <a:t> </a:t>
            </a:r>
            <a:r>
              <a:rPr kumimoji="1" lang="en-US" altLang="zh-CN" sz="1400" dirty="0"/>
              <a:t>and</a:t>
            </a:r>
            <a:r>
              <a:rPr kumimoji="1" lang="zh-CN" altLang="en-US" sz="1400" dirty="0"/>
              <a:t> </a:t>
            </a:r>
            <a:r>
              <a:rPr kumimoji="1" lang="en-US" altLang="zh-CN" sz="1400" dirty="0"/>
              <a:t>model</a:t>
            </a:r>
            <a:r>
              <a:rPr kumimoji="1" lang="zh-CN" altLang="en-US" sz="1400" dirty="0"/>
              <a:t> </a:t>
            </a:r>
            <a:r>
              <a:rPr kumimoji="1" lang="en-US" altLang="zh-CN" sz="1400" dirty="0"/>
              <a:t>parallelism</a:t>
            </a:r>
            <a:r>
              <a:rPr kumimoji="1" lang="zh-CN" altLang="en-US" sz="1400" dirty="0"/>
              <a:t> </a:t>
            </a:r>
            <a:r>
              <a:rPr kumimoji="1" lang="en-US" altLang="zh-CN" sz="1400" dirty="0"/>
              <a:t>across</a:t>
            </a:r>
            <a:r>
              <a:rPr kumimoji="1" lang="zh-CN" altLang="en-US" sz="1400" dirty="0"/>
              <a:t> </a:t>
            </a:r>
            <a:r>
              <a:rPr kumimoji="1" lang="en-US" altLang="zh-CN" sz="1400" dirty="0"/>
              <a:t>the</a:t>
            </a:r>
            <a:r>
              <a:rPr kumimoji="1" lang="zh-CN" altLang="en-US" sz="1400" dirty="0"/>
              <a:t> </a:t>
            </a:r>
            <a:r>
              <a:rPr kumimoji="1" lang="en-US" altLang="zh-CN" sz="1400" dirty="0"/>
              <a:t>layers</a:t>
            </a:r>
            <a:r>
              <a:rPr kumimoji="1" lang="zh-CN" altLang="en-US" sz="1400" dirty="0"/>
              <a:t> </a:t>
            </a:r>
            <a:r>
              <a:rPr kumimoji="1" lang="en-US" altLang="zh-CN" sz="1400" dirty="0"/>
              <a:t>of</a:t>
            </a:r>
            <a:r>
              <a:rPr kumimoji="1" lang="zh-CN" altLang="en-US" sz="1400" dirty="0"/>
              <a:t> </a:t>
            </a:r>
            <a:r>
              <a:rPr kumimoji="1" lang="en-US" altLang="zh-CN" sz="1400" dirty="0"/>
              <a:t>the</a:t>
            </a:r>
            <a:r>
              <a:rPr kumimoji="1" lang="zh-CN" altLang="en-US" sz="1400" dirty="0"/>
              <a:t> </a:t>
            </a:r>
            <a:r>
              <a:rPr kumimoji="1" lang="en-US" altLang="zh-CN" sz="1400" dirty="0"/>
              <a:t>network.</a:t>
            </a:r>
            <a:endParaRPr kumimoji="1" lang="zh-CN" altLang="en-US" sz="1400" dirty="0"/>
          </a:p>
        </p:txBody>
      </p:sp>
    </p:spTree>
    <p:extLst>
      <p:ext uri="{BB962C8B-B14F-4D97-AF65-F5344CB8AC3E}">
        <p14:creationId xmlns:p14="http://schemas.microsoft.com/office/powerpoint/2010/main" val="3049442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411744" y="6267642"/>
            <a:ext cx="9260576"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cdn.openai.com</a:t>
            </a:r>
            <a:r>
              <a:rPr lang="en" altLang="zh-CN" sz="1400" dirty="0">
                <a:latin typeface="微软雅黑" panose="020B0503020204020204" pitchFamily="34" charset="-122"/>
                <a:ea typeface="微软雅黑" panose="020B0503020204020204" pitchFamily="34" charset="-122"/>
              </a:rPr>
              <a:t>/research-covers/language-unsupervised/</a:t>
            </a:r>
            <a:r>
              <a:rPr lang="en" altLang="zh-CN" sz="1400" dirty="0" err="1">
                <a:latin typeface="微软雅黑" panose="020B0503020204020204" pitchFamily="34" charset="-122"/>
                <a:ea typeface="微软雅黑" panose="020B0503020204020204" pitchFamily="34" charset="-122"/>
              </a:rPr>
              <a:t>language_understanding_paper.pdf</a:t>
            </a:r>
            <a:endParaRPr lang="zh-CN" altLang="en-US" sz="1400"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141398D2-9EC6-2474-8A46-0404E1DE9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67" y="1294888"/>
            <a:ext cx="10434413" cy="4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96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指令微调（</a:t>
            </a:r>
            <a:r>
              <a:rPr lang="en-US" altLang="zh-CN" sz="3600" dirty="0">
                <a:solidFill>
                  <a:srgbClr val="C00000"/>
                </a:solidFill>
                <a:latin typeface="微软雅黑" panose="020B0503020204020204" pitchFamily="34" charset="-122"/>
                <a:ea typeface="微软雅黑" panose="020B0503020204020204" pitchFamily="34" charset="-122"/>
              </a:rPr>
              <a:t>Instruct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tuning</a:t>
            </a:r>
            <a:r>
              <a:rPr lang="zh-CN" altLang="en-US" sz="3600" dirty="0">
                <a:solidFill>
                  <a:srgbClr val="C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C9AC5E7E-D9ED-1333-D541-A62D41D2FFDA}"/>
              </a:ext>
            </a:extLst>
          </p:cNvPr>
          <p:cNvPicPr>
            <a:picLocks noChangeAspect="1"/>
          </p:cNvPicPr>
          <p:nvPr/>
        </p:nvPicPr>
        <p:blipFill>
          <a:blip r:embed="rId4"/>
          <a:stretch>
            <a:fillRect/>
          </a:stretch>
        </p:blipFill>
        <p:spPr>
          <a:xfrm>
            <a:off x="1341863" y="1384541"/>
            <a:ext cx="8593873" cy="4225413"/>
          </a:xfrm>
          <a:prstGeom prst="rect">
            <a:avLst/>
          </a:prstGeom>
        </p:spPr>
      </p:pic>
      <p:sp>
        <p:nvSpPr>
          <p:cNvPr id="5" name="文本框 4">
            <a:extLst>
              <a:ext uri="{FF2B5EF4-FFF2-40B4-BE49-F238E27FC236}">
                <a16:creationId xmlns:a16="http://schemas.microsoft.com/office/drawing/2014/main" id="{735E9DFB-4368-02AD-FA07-AF77E00D4B69}"/>
              </a:ext>
            </a:extLst>
          </p:cNvPr>
          <p:cNvSpPr txBox="1"/>
          <p:nvPr/>
        </p:nvSpPr>
        <p:spPr>
          <a:xfrm>
            <a:off x="469900" y="6354569"/>
            <a:ext cx="8531860" cy="369332"/>
          </a:xfrm>
          <a:prstGeom prst="rect">
            <a:avLst/>
          </a:prstGeom>
          <a:noFill/>
        </p:spPr>
        <p:txBody>
          <a:bodyPr wrap="square">
            <a:spAutoFit/>
          </a:bodyPr>
          <a:lstStyle/>
          <a:p>
            <a:r>
              <a:rPr lang="zh-CN" altLang="en-US" dirty="0"/>
              <a:t>https://pattern.swarma.org/paper/04785526-bdab-11ed-b33b-0242ac170006</a:t>
            </a:r>
          </a:p>
        </p:txBody>
      </p:sp>
    </p:spTree>
    <p:extLst>
      <p:ext uri="{BB962C8B-B14F-4D97-AF65-F5344CB8AC3E}">
        <p14:creationId xmlns:p14="http://schemas.microsoft.com/office/powerpoint/2010/main" val="50729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8" name="矩形 67">
            <a:extLst>
              <a:ext uri="{FF2B5EF4-FFF2-40B4-BE49-F238E27FC236}">
                <a16:creationId xmlns:a16="http://schemas.microsoft.com/office/drawing/2014/main" id="{7AAD0A52-D45A-ED7F-826A-872DB5B37954}"/>
              </a:ext>
            </a:extLst>
          </p:cNvPr>
          <p:cNvSpPr/>
          <p:nvPr/>
        </p:nvSpPr>
        <p:spPr>
          <a:xfrm>
            <a:off x="383390" y="6326769"/>
            <a:ext cx="7652943"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grpSp>
        <p:nvGrpSpPr>
          <p:cNvPr id="5" name="组 11">
            <a:extLst>
              <a:ext uri="{FF2B5EF4-FFF2-40B4-BE49-F238E27FC236}">
                <a16:creationId xmlns:a16="http://schemas.microsoft.com/office/drawing/2014/main" id="{7E92A255-EB3D-A400-5C4C-6436F24E19A6}"/>
              </a:ext>
            </a:extLst>
          </p:cNvPr>
          <p:cNvGrpSpPr/>
          <p:nvPr/>
        </p:nvGrpSpPr>
        <p:grpSpPr>
          <a:xfrm>
            <a:off x="1406824" y="3716641"/>
            <a:ext cx="665039" cy="524416"/>
            <a:chOff x="854825" y="3449067"/>
            <a:chExt cx="973020" cy="740547"/>
          </a:xfrm>
        </p:grpSpPr>
        <p:grpSp>
          <p:nvGrpSpPr>
            <p:cNvPr id="6" name="组 4">
              <a:extLst>
                <a:ext uri="{FF2B5EF4-FFF2-40B4-BE49-F238E27FC236}">
                  <a16:creationId xmlns:a16="http://schemas.microsoft.com/office/drawing/2014/main" id="{62E7EED5-55F1-1372-7083-7AA1104A7B1A}"/>
                </a:ext>
              </a:extLst>
            </p:cNvPr>
            <p:cNvGrpSpPr/>
            <p:nvPr/>
          </p:nvGrpSpPr>
          <p:grpSpPr>
            <a:xfrm>
              <a:off x="972439" y="3561388"/>
              <a:ext cx="751759" cy="611600"/>
              <a:chOff x="2094803" y="1719115"/>
              <a:chExt cx="7157261" cy="4318697"/>
            </a:xfrm>
          </p:grpSpPr>
          <p:sp>
            <p:nvSpPr>
              <p:cNvPr id="10" name="椭圆 9">
                <a:extLst>
                  <a:ext uri="{FF2B5EF4-FFF2-40B4-BE49-F238E27FC236}">
                    <a16:creationId xmlns:a16="http://schemas.microsoft.com/office/drawing/2014/main" id="{6F623E08-3BA2-1B50-0F78-122A2E8CCAB3}"/>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B5ADFA4A-9F45-7D44-749E-CEF2B81B36D7}"/>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B327A777-C39E-EDD6-935B-C5F5D8406E4C}"/>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70192CBC-D050-7FAC-D7DC-9FED3C8CAA6B}"/>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AAD814CB-091F-F37F-DEDE-A5838A9AA374}"/>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7AF707EA-B201-1BED-6048-B50DD374A672}"/>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7D215B1A-1239-02B6-7415-BCA112141D0D}"/>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7F5488CA-30C1-B9AC-0D05-22929F555335}"/>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a:extLst>
                  <a:ext uri="{FF2B5EF4-FFF2-40B4-BE49-F238E27FC236}">
                    <a16:creationId xmlns:a16="http://schemas.microsoft.com/office/drawing/2014/main" id="{7474A62F-3E18-9B93-31B4-9612D5D3AEF7}"/>
                  </a:ext>
                </a:extLst>
              </p:cNvPr>
              <p:cNvCxnSpPr>
                <a:stCxn id="63" idx="0"/>
                <a:endCxn id="11" idx="4"/>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D472B104-91E2-DD36-A06D-0B7359A9C239}"/>
                  </a:ext>
                </a:extLst>
              </p:cNvPr>
              <p:cNvCxnSpPr>
                <a:stCxn id="63" idx="0"/>
                <a:endCxn id="14" idx="4"/>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75D6E0F-E511-1202-7675-70DDAC85700A}"/>
                  </a:ext>
                </a:extLst>
              </p:cNvPr>
              <p:cNvCxnSpPr>
                <a:stCxn id="63" idx="0"/>
                <a:endCxn id="15" idx="4"/>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65EFDE66-1E74-8B8D-4A4B-05859D927C09}"/>
                  </a:ext>
                </a:extLst>
              </p:cNvPr>
              <p:cNvCxnSpPr>
                <a:stCxn id="63" idx="0"/>
                <a:endCxn id="17" idx="4"/>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1D5F6E3C-E774-FE74-7B3E-48F030C99800}"/>
                  </a:ext>
                </a:extLst>
              </p:cNvPr>
              <p:cNvCxnSpPr>
                <a:stCxn id="63" idx="0"/>
                <a:endCxn id="18" idx="4"/>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F40CF2F2-3C8F-BF25-22DA-95B493F7A69F}"/>
                  </a:ext>
                </a:extLst>
              </p:cNvPr>
              <p:cNvCxnSpPr>
                <a:stCxn id="63" idx="0"/>
                <a:endCxn id="19" idx="4"/>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00A92510-9625-DC88-ED06-1EE4EC6A4C91}"/>
                  </a:ext>
                </a:extLst>
              </p:cNvPr>
              <p:cNvCxnSpPr>
                <a:stCxn id="64" idx="0"/>
                <a:endCxn id="11" idx="4"/>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CFAC0667-8C83-0842-0005-EA8B66542728}"/>
                  </a:ext>
                </a:extLst>
              </p:cNvPr>
              <p:cNvCxnSpPr>
                <a:stCxn id="64" idx="0"/>
                <a:endCxn id="14" idx="4"/>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4F5918A3-BA14-8781-5904-540E10ADD8A6}"/>
                  </a:ext>
                </a:extLst>
              </p:cNvPr>
              <p:cNvCxnSpPr>
                <a:stCxn id="64" idx="0"/>
                <a:endCxn id="19" idx="4"/>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C388D525-4B6C-BC0C-4738-92E08C2DDC0D}"/>
                  </a:ext>
                </a:extLst>
              </p:cNvPr>
              <p:cNvCxnSpPr>
                <a:stCxn id="64" idx="0"/>
                <a:endCxn id="18" idx="4"/>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ADB1EEEA-6103-59C7-7B92-6D79034CF0E2}"/>
                  </a:ext>
                </a:extLst>
              </p:cNvPr>
              <p:cNvCxnSpPr>
                <a:stCxn id="64" idx="0"/>
                <a:endCxn id="17" idx="4"/>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B62305E4-0E4A-654D-7F2C-57201C78AAF5}"/>
                  </a:ext>
                </a:extLst>
              </p:cNvPr>
              <p:cNvCxnSpPr>
                <a:stCxn id="64" idx="0"/>
                <a:endCxn id="15" idx="4"/>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59276019-59D2-C705-3E68-E3E38C011AFE}"/>
                  </a:ext>
                </a:extLst>
              </p:cNvPr>
              <p:cNvCxnSpPr>
                <a:stCxn id="11" idx="0"/>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CFFDB648-D8ED-B785-0B30-3D25C6A384E2}"/>
                  </a:ext>
                </a:extLst>
              </p:cNvPr>
              <p:cNvCxnSpPr>
                <a:stCxn id="11" idx="0"/>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AADB5647-EB8F-CB48-3902-5A868800A37D}"/>
                  </a:ext>
                </a:extLst>
              </p:cNvPr>
              <p:cNvCxnSpPr>
                <a:stCxn id="11" idx="0"/>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6821385B-5C0D-24A3-5978-8E1E387FA306}"/>
                  </a:ext>
                </a:extLst>
              </p:cNvPr>
              <p:cNvCxnSpPr>
                <a:stCxn id="11" idx="0"/>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AC87187D-1D7B-257B-B67C-966A6E646C31}"/>
                  </a:ext>
                </a:extLst>
              </p:cNvPr>
              <p:cNvCxnSpPr>
                <a:stCxn id="11" idx="0"/>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F646F9FD-CD56-1361-917B-56AACB9E6BD3}"/>
                  </a:ext>
                </a:extLst>
              </p:cNvPr>
              <p:cNvCxnSpPr>
                <a:stCxn id="11" idx="0"/>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9318BD23-EFAF-3785-9126-73267B16FD10}"/>
                  </a:ext>
                </a:extLst>
              </p:cNvPr>
              <p:cNvCxnSpPr>
                <a:stCxn id="14" idx="0"/>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11AAF6A6-88C4-7C2A-E92A-E720A6CB88CD}"/>
                  </a:ext>
                </a:extLst>
              </p:cNvPr>
              <p:cNvCxnSpPr>
                <a:stCxn id="14" idx="0"/>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6BD6F4F2-0407-09D7-49ED-826BAC59DC5C}"/>
                  </a:ext>
                </a:extLst>
              </p:cNvPr>
              <p:cNvCxnSpPr>
                <a:stCxn id="14" idx="0"/>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30EB3351-83A7-69EB-80B7-50830FE67579}"/>
                  </a:ext>
                </a:extLst>
              </p:cNvPr>
              <p:cNvCxnSpPr>
                <a:stCxn id="15" idx="0"/>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FA5EA280-24D6-1D78-1A2F-E00392BDE444}"/>
                  </a:ext>
                </a:extLst>
              </p:cNvPr>
              <p:cNvCxnSpPr>
                <a:stCxn id="14" idx="0"/>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C5FE1B9D-649E-0259-20BC-443A08296BFF}"/>
                  </a:ext>
                </a:extLst>
              </p:cNvPr>
              <p:cNvCxnSpPr>
                <a:stCxn id="14" idx="0"/>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DABA1CE6-F662-DD7F-F43D-F309F83A507D}"/>
                  </a:ext>
                </a:extLst>
              </p:cNvPr>
              <p:cNvCxnSpPr>
                <a:stCxn id="14" idx="0"/>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DB162835-1129-8121-A7C0-7240DE9AE6F4}"/>
                  </a:ext>
                </a:extLst>
              </p:cNvPr>
              <p:cNvCxnSpPr>
                <a:stCxn id="15" idx="0"/>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F1D17D2C-8769-58FB-2557-0941D21BFBF3}"/>
                  </a:ext>
                </a:extLst>
              </p:cNvPr>
              <p:cNvCxnSpPr>
                <a:stCxn id="15" idx="0"/>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DA2D3633-CB8B-B9AB-ACDF-82D5AFFDD82D}"/>
                  </a:ext>
                </a:extLst>
              </p:cNvPr>
              <p:cNvCxnSpPr>
                <a:stCxn id="15" idx="0"/>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8DA388B6-08B5-90F0-9096-336AA3923D39}"/>
                  </a:ext>
                </a:extLst>
              </p:cNvPr>
              <p:cNvCxnSpPr>
                <a:stCxn id="15" idx="0"/>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AB621DB1-C36F-0522-A80F-F76BCE444520}"/>
                  </a:ext>
                </a:extLst>
              </p:cNvPr>
              <p:cNvCxnSpPr>
                <a:stCxn id="15" idx="0"/>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F428C208-97EA-FB3A-F0A2-53C7E94FF000}"/>
                  </a:ext>
                </a:extLst>
              </p:cNvPr>
              <p:cNvCxnSpPr>
                <a:stCxn id="17" idx="0"/>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5D080367-A816-D96C-08B5-EA6073716B7B}"/>
                  </a:ext>
                </a:extLst>
              </p:cNvPr>
              <p:cNvCxnSpPr>
                <a:stCxn id="17" idx="0"/>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854B7DDA-C08A-007F-685E-E6ADE9190BB8}"/>
                  </a:ext>
                </a:extLst>
              </p:cNvPr>
              <p:cNvCxnSpPr>
                <a:stCxn id="17" idx="0"/>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641842E1-E9A3-3133-E0B0-00B4F6D83794}"/>
                  </a:ext>
                </a:extLst>
              </p:cNvPr>
              <p:cNvCxnSpPr>
                <a:stCxn id="17" idx="0"/>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99007E42-1075-C837-5195-26C0BECCF8C6}"/>
                  </a:ext>
                </a:extLst>
              </p:cNvPr>
              <p:cNvCxnSpPr>
                <a:stCxn id="18" idx="0"/>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9D1ABDFC-9EB1-D860-F890-93C1BA5A1440}"/>
                  </a:ext>
                </a:extLst>
              </p:cNvPr>
              <p:cNvCxnSpPr>
                <a:stCxn id="17" idx="0"/>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7AE44ADC-A7DB-149D-E006-9DEFF87681B2}"/>
                  </a:ext>
                </a:extLst>
              </p:cNvPr>
              <p:cNvCxnSpPr>
                <a:stCxn id="17" idx="0"/>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5C6F4459-0738-60E0-19FD-F485F3D63567}"/>
                  </a:ext>
                </a:extLst>
              </p:cNvPr>
              <p:cNvCxnSpPr>
                <a:stCxn id="18" idx="0"/>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156A45C1-D9D3-D651-8F9C-5A895EBC2D8D}"/>
                  </a:ext>
                </a:extLst>
              </p:cNvPr>
              <p:cNvCxnSpPr>
                <a:stCxn id="18" idx="0"/>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DA04C293-2C65-3289-4369-296553272BA6}"/>
                  </a:ext>
                </a:extLst>
              </p:cNvPr>
              <p:cNvCxnSpPr>
                <a:stCxn id="18" idx="0"/>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CEF6AA0C-4EED-CF17-FDD4-0E3152E0F66B}"/>
                  </a:ext>
                </a:extLst>
              </p:cNvPr>
              <p:cNvCxnSpPr>
                <a:stCxn id="18" idx="0"/>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02041B-BB9E-44E1-412D-C29810F3FD7A}"/>
                  </a:ext>
                </a:extLst>
              </p:cNvPr>
              <p:cNvCxnSpPr>
                <a:stCxn id="19" idx="0"/>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AC1E0929-5FC0-2A71-F44D-181516153D3A}"/>
                  </a:ext>
                </a:extLst>
              </p:cNvPr>
              <p:cNvCxnSpPr>
                <a:stCxn id="19" idx="0"/>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12F4BB3B-E9F2-B59A-0232-B924B6B3682A}"/>
                  </a:ext>
                </a:extLst>
              </p:cNvPr>
              <p:cNvCxnSpPr>
                <a:stCxn id="19" idx="0"/>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BD64B257-27DC-616C-6977-E6C1EA92ADEA}"/>
                  </a:ext>
                </a:extLst>
              </p:cNvPr>
              <p:cNvCxnSpPr>
                <a:stCxn id="19" idx="0"/>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任意形状 103">
                <a:extLst>
                  <a:ext uri="{FF2B5EF4-FFF2-40B4-BE49-F238E27FC236}">
                    <a16:creationId xmlns:a16="http://schemas.microsoft.com/office/drawing/2014/main" id="{E19DA760-A498-CFF4-5F27-5FC9DA5ED572}"/>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0A1D1406-3AF3-C878-6B28-8FD21ECFFE65}"/>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任意形状 105">
                <a:extLst>
                  <a:ext uri="{FF2B5EF4-FFF2-40B4-BE49-F238E27FC236}">
                    <a16:creationId xmlns:a16="http://schemas.microsoft.com/office/drawing/2014/main" id="{2696974F-95E1-D123-7BA1-FF846203BE47}"/>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任意形状 106">
                <a:extLst>
                  <a:ext uri="{FF2B5EF4-FFF2-40B4-BE49-F238E27FC236}">
                    <a16:creationId xmlns:a16="http://schemas.microsoft.com/office/drawing/2014/main" id="{7708EA33-925F-053A-155C-BCCFD24BD941}"/>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任意形状 107">
                <a:extLst>
                  <a:ext uri="{FF2B5EF4-FFF2-40B4-BE49-F238E27FC236}">
                    <a16:creationId xmlns:a16="http://schemas.microsoft.com/office/drawing/2014/main" id="{BD174740-16E1-EFE6-EDE3-A2F3FC75D7B9}"/>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任意形状 108">
                <a:extLst>
                  <a:ext uri="{FF2B5EF4-FFF2-40B4-BE49-F238E27FC236}">
                    <a16:creationId xmlns:a16="http://schemas.microsoft.com/office/drawing/2014/main" id="{FF0A37F0-D83C-33B0-4F67-9D221BF6386C}"/>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任意形状 109">
                <a:extLst>
                  <a:ext uri="{FF2B5EF4-FFF2-40B4-BE49-F238E27FC236}">
                    <a16:creationId xmlns:a16="http://schemas.microsoft.com/office/drawing/2014/main" id="{C68D5CBB-DF69-9327-8B3B-DBBB59420BA4}"/>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任意形状 110">
                <a:extLst>
                  <a:ext uri="{FF2B5EF4-FFF2-40B4-BE49-F238E27FC236}">
                    <a16:creationId xmlns:a16="http://schemas.microsoft.com/office/drawing/2014/main" id="{6EA3BF1F-1A2A-7F83-3AFA-E53968EC30D7}"/>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任意形状 111">
                <a:extLst>
                  <a:ext uri="{FF2B5EF4-FFF2-40B4-BE49-F238E27FC236}">
                    <a16:creationId xmlns:a16="http://schemas.microsoft.com/office/drawing/2014/main" id="{D184019C-A538-5BC9-8641-F187146F55D7}"/>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任意形状 112">
                <a:extLst>
                  <a:ext uri="{FF2B5EF4-FFF2-40B4-BE49-F238E27FC236}">
                    <a16:creationId xmlns:a16="http://schemas.microsoft.com/office/drawing/2014/main" id="{8C1EB756-B70A-4091-362D-2503D0B1E177}"/>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任意形状 113">
                <a:extLst>
                  <a:ext uri="{FF2B5EF4-FFF2-40B4-BE49-F238E27FC236}">
                    <a16:creationId xmlns:a16="http://schemas.microsoft.com/office/drawing/2014/main" id="{B4F36EE1-4336-3A23-9B4B-78DF96F5AA03}"/>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任意形状 114">
                <a:extLst>
                  <a:ext uri="{FF2B5EF4-FFF2-40B4-BE49-F238E27FC236}">
                    <a16:creationId xmlns:a16="http://schemas.microsoft.com/office/drawing/2014/main" id="{99E67B46-651E-D442-B555-9FD02B0F4645}"/>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任意形状 115">
                <a:extLst>
                  <a:ext uri="{FF2B5EF4-FFF2-40B4-BE49-F238E27FC236}">
                    <a16:creationId xmlns:a16="http://schemas.microsoft.com/office/drawing/2014/main" id="{7EE93B65-2D96-7813-186B-0445397855F9}"/>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任意形状 116">
                <a:extLst>
                  <a:ext uri="{FF2B5EF4-FFF2-40B4-BE49-F238E27FC236}">
                    <a16:creationId xmlns:a16="http://schemas.microsoft.com/office/drawing/2014/main" id="{BA001337-2923-98FA-4BC1-CA8A3943E431}"/>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任意形状 117">
                <a:extLst>
                  <a:ext uri="{FF2B5EF4-FFF2-40B4-BE49-F238E27FC236}">
                    <a16:creationId xmlns:a16="http://schemas.microsoft.com/office/drawing/2014/main" id="{2B822037-4A8B-FE9C-20E5-C6ECFA98DB93}"/>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任意形状 118">
                <a:extLst>
                  <a:ext uri="{FF2B5EF4-FFF2-40B4-BE49-F238E27FC236}">
                    <a16:creationId xmlns:a16="http://schemas.microsoft.com/office/drawing/2014/main" id="{2A7BB28F-2585-38B6-8B8D-B821E0A59185}"/>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任意形状 119">
                <a:extLst>
                  <a:ext uri="{FF2B5EF4-FFF2-40B4-BE49-F238E27FC236}">
                    <a16:creationId xmlns:a16="http://schemas.microsoft.com/office/drawing/2014/main" id="{1AEDCAE5-BC1E-1AB5-DCF0-967D7FEFB71A}"/>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D97B616C-D7D2-EA43-0598-D96B940E423F}"/>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E02C85A0-1440-4680-9FA8-1850E5C541FB}"/>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3" name="直线箭头连接符 122">
                <a:extLst>
                  <a:ext uri="{FF2B5EF4-FFF2-40B4-BE49-F238E27FC236}">
                    <a16:creationId xmlns:a16="http://schemas.microsoft.com/office/drawing/2014/main" id="{438CF68C-8E24-3099-EC0E-CF5D90C62551}"/>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a:extLst>
                  <a:ext uri="{FF2B5EF4-FFF2-40B4-BE49-F238E27FC236}">
                    <a16:creationId xmlns:a16="http://schemas.microsoft.com/office/drawing/2014/main" id="{0F92577A-C65C-DEA4-4653-A842FFB528D2}"/>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a:extLst>
                  <a:ext uri="{FF2B5EF4-FFF2-40B4-BE49-F238E27FC236}">
                    <a16:creationId xmlns:a16="http://schemas.microsoft.com/office/drawing/2014/main" id="{BB5D7A45-2DFB-4373-421B-0B985731646B}"/>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a:extLst>
                  <a:ext uri="{FF2B5EF4-FFF2-40B4-BE49-F238E27FC236}">
                    <a16:creationId xmlns:a16="http://schemas.microsoft.com/office/drawing/2014/main" id="{E003CA57-8F72-FADB-0677-015078371CE6}"/>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C9F2F708-4EC8-8643-987C-36C1271BF091}"/>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a:extLst>
                  <a:ext uri="{FF2B5EF4-FFF2-40B4-BE49-F238E27FC236}">
                    <a16:creationId xmlns:a16="http://schemas.microsoft.com/office/drawing/2014/main" id="{B00E10F1-13A1-2297-A504-429DB6641153}"/>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75959569-DCD0-0AE5-E437-15E9B680E4F2}"/>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a:extLst>
                  <a:ext uri="{FF2B5EF4-FFF2-40B4-BE49-F238E27FC236}">
                    <a16:creationId xmlns:a16="http://schemas.microsoft.com/office/drawing/2014/main" id="{A65B48E5-AABF-BD59-D1BA-D8AC17B45165}"/>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a:extLst>
                  <a:ext uri="{FF2B5EF4-FFF2-40B4-BE49-F238E27FC236}">
                    <a16:creationId xmlns:a16="http://schemas.microsoft.com/office/drawing/2014/main" id="{0D44B7EA-3AC0-CE9C-D90A-409975352A42}"/>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625994EE-C31E-B852-48F1-392EFA1DA37F}"/>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EF732481-AC2F-7830-1D51-D721661AEEDC}"/>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a:extLst>
                  <a:ext uri="{FF2B5EF4-FFF2-40B4-BE49-F238E27FC236}">
                    <a16:creationId xmlns:a16="http://schemas.microsoft.com/office/drawing/2014/main" id="{09509A40-2C2F-827C-C75C-D8A6095AA0D6}"/>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98ECBAB5-955B-8521-5B08-6D9A3F48C5E0}"/>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9ED13562-5683-0BCA-243E-82467C63A8CD}"/>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a:extLst>
                  <a:ext uri="{FF2B5EF4-FFF2-40B4-BE49-F238E27FC236}">
                    <a16:creationId xmlns:a16="http://schemas.microsoft.com/office/drawing/2014/main" id="{D0930E0B-BF58-CA69-5E84-E10B7BED694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E33FF98A-D366-267D-E69F-CEC9EEDB3F67}"/>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0A4CC953-451B-736C-1854-EB2DBAB984A0}"/>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380CB972-64FB-58D0-A6EF-CBDA951E01D4}"/>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A8A592A9-C275-5D02-363F-78BF9CF4BC79}"/>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8114FC1F-E80D-5D78-9D47-9D27BC6AE508}"/>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64199D02-726B-1D6B-0735-78E943445B59}"/>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CFAD8411-F490-354B-BC77-86132C748326}"/>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6923E0C3-3ABD-C5BC-6420-BE96F83A5F96}"/>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a:extLst>
                  <a:ext uri="{FF2B5EF4-FFF2-40B4-BE49-F238E27FC236}">
                    <a16:creationId xmlns:a16="http://schemas.microsoft.com/office/drawing/2014/main" id="{BFDCC269-7202-D442-393C-1FB832A9D686}"/>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a:extLst>
                  <a:ext uri="{FF2B5EF4-FFF2-40B4-BE49-F238E27FC236}">
                    <a16:creationId xmlns:a16="http://schemas.microsoft.com/office/drawing/2014/main" id="{477E6A96-D8B8-3171-573A-45F52E917110}"/>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a:extLst>
                  <a:ext uri="{FF2B5EF4-FFF2-40B4-BE49-F238E27FC236}">
                    <a16:creationId xmlns:a16="http://schemas.microsoft.com/office/drawing/2014/main" id="{36D48A54-DAFD-36AE-0EE8-DEBA4A74D8BE}"/>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a:extLst>
                  <a:ext uri="{FF2B5EF4-FFF2-40B4-BE49-F238E27FC236}">
                    <a16:creationId xmlns:a16="http://schemas.microsoft.com/office/drawing/2014/main" id="{8BEBD4D3-4686-A361-C912-7194450C72EC}"/>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a:extLst>
                  <a:ext uri="{FF2B5EF4-FFF2-40B4-BE49-F238E27FC236}">
                    <a16:creationId xmlns:a16="http://schemas.microsoft.com/office/drawing/2014/main" id="{CDA8BAA6-CC59-01F2-C372-1EB82D305086}"/>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86C96A2D-55EA-131A-6233-5B0DDF2319FE}"/>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线箭头连接符 151">
                <a:extLst>
                  <a:ext uri="{FF2B5EF4-FFF2-40B4-BE49-F238E27FC236}">
                    <a16:creationId xmlns:a16="http://schemas.microsoft.com/office/drawing/2014/main" id="{0660D039-0637-C53F-932D-82B24A879A47}"/>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a:extLst>
                  <a:ext uri="{FF2B5EF4-FFF2-40B4-BE49-F238E27FC236}">
                    <a16:creationId xmlns:a16="http://schemas.microsoft.com/office/drawing/2014/main" id="{AFCF86D1-0B80-4E66-6873-55B15B0F1C98}"/>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线箭头连接符 153">
                <a:extLst>
                  <a:ext uri="{FF2B5EF4-FFF2-40B4-BE49-F238E27FC236}">
                    <a16:creationId xmlns:a16="http://schemas.microsoft.com/office/drawing/2014/main" id="{B6ACD505-5E92-A1EE-2244-466DB90F3108}"/>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a:extLst>
                  <a:ext uri="{FF2B5EF4-FFF2-40B4-BE49-F238E27FC236}">
                    <a16:creationId xmlns:a16="http://schemas.microsoft.com/office/drawing/2014/main" id="{77205227-3F8D-EB44-7175-AAEF8E3AD289}"/>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任意形状 155">
                <a:extLst>
                  <a:ext uri="{FF2B5EF4-FFF2-40B4-BE49-F238E27FC236}">
                    <a16:creationId xmlns:a16="http://schemas.microsoft.com/office/drawing/2014/main" id="{175BC5CC-3E32-EC64-7569-012D6BCA2EB6}"/>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任意形状 156">
                <a:extLst>
                  <a:ext uri="{FF2B5EF4-FFF2-40B4-BE49-F238E27FC236}">
                    <a16:creationId xmlns:a16="http://schemas.microsoft.com/office/drawing/2014/main" id="{966B6B8E-F35C-DF4F-EA52-A13C768CF502}"/>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任意形状 157">
                <a:extLst>
                  <a:ext uri="{FF2B5EF4-FFF2-40B4-BE49-F238E27FC236}">
                    <a16:creationId xmlns:a16="http://schemas.microsoft.com/office/drawing/2014/main" id="{5B50D12B-F336-B71D-9AAF-FF135621C4D1}"/>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任意形状 158">
                <a:extLst>
                  <a:ext uri="{FF2B5EF4-FFF2-40B4-BE49-F238E27FC236}">
                    <a16:creationId xmlns:a16="http://schemas.microsoft.com/office/drawing/2014/main" id="{0495ADFB-CC96-DD22-089F-DEA629556DBA}"/>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任意形状 159">
                <a:extLst>
                  <a:ext uri="{FF2B5EF4-FFF2-40B4-BE49-F238E27FC236}">
                    <a16:creationId xmlns:a16="http://schemas.microsoft.com/office/drawing/2014/main" id="{62295E66-E425-4C81-965A-7C0CDB520BE4}"/>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任意形状 160">
                <a:extLst>
                  <a:ext uri="{FF2B5EF4-FFF2-40B4-BE49-F238E27FC236}">
                    <a16:creationId xmlns:a16="http://schemas.microsoft.com/office/drawing/2014/main" id="{3AC34782-644B-789D-5EF8-B8139DE535EE}"/>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任意形状 161">
                <a:extLst>
                  <a:ext uri="{FF2B5EF4-FFF2-40B4-BE49-F238E27FC236}">
                    <a16:creationId xmlns:a16="http://schemas.microsoft.com/office/drawing/2014/main" id="{803DE3B5-9F9C-78B1-A197-D5E2D15892C0}"/>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任意形状 162">
                <a:extLst>
                  <a:ext uri="{FF2B5EF4-FFF2-40B4-BE49-F238E27FC236}">
                    <a16:creationId xmlns:a16="http://schemas.microsoft.com/office/drawing/2014/main" id="{937F977C-5530-6412-0058-3423B173E02C}"/>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任意形状 163">
                <a:extLst>
                  <a:ext uri="{FF2B5EF4-FFF2-40B4-BE49-F238E27FC236}">
                    <a16:creationId xmlns:a16="http://schemas.microsoft.com/office/drawing/2014/main" id="{C21E120A-F0DB-F18F-19D8-ADC2CC194FC8}"/>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任意形状 164">
                <a:extLst>
                  <a:ext uri="{FF2B5EF4-FFF2-40B4-BE49-F238E27FC236}">
                    <a16:creationId xmlns:a16="http://schemas.microsoft.com/office/drawing/2014/main" id="{3DC771B2-7AFE-893A-95CF-DFF5365553CD}"/>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任意形状 165">
                <a:extLst>
                  <a:ext uri="{FF2B5EF4-FFF2-40B4-BE49-F238E27FC236}">
                    <a16:creationId xmlns:a16="http://schemas.microsoft.com/office/drawing/2014/main" id="{F999E570-80E6-22C2-DCF5-F048C0F58029}"/>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任意形状 166">
                <a:extLst>
                  <a:ext uri="{FF2B5EF4-FFF2-40B4-BE49-F238E27FC236}">
                    <a16:creationId xmlns:a16="http://schemas.microsoft.com/office/drawing/2014/main" id="{F8C6A2F9-ED66-38FD-53E0-2FDBBC176B7A}"/>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a:extLst>
                  <a:ext uri="{FF2B5EF4-FFF2-40B4-BE49-F238E27FC236}">
                    <a16:creationId xmlns:a16="http://schemas.microsoft.com/office/drawing/2014/main" id="{7E8DD405-FF84-5EFE-B922-620A7768C3CB}"/>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a:extLst>
                  <a:ext uri="{FF2B5EF4-FFF2-40B4-BE49-F238E27FC236}">
                    <a16:creationId xmlns:a16="http://schemas.microsoft.com/office/drawing/2014/main" id="{DD46B8F1-936E-1F13-D093-AA3E20799AA5}"/>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a:extLst>
                  <a:ext uri="{FF2B5EF4-FFF2-40B4-BE49-F238E27FC236}">
                    <a16:creationId xmlns:a16="http://schemas.microsoft.com/office/drawing/2014/main" id="{AA6375BF-E4D8-8AAE-56EC-012D352E4225}"/>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a:extLst>
                  <a:ext uri="{FF2B5EF4-FFF2-40B4-BE49-F238E27FC236}">
                    <a16:creationId xmlns:a16="http://schemas.microsoft.com/office/drawing/2014/main" id="{0120A140-0724-255D-F494-6544279CB069}"/>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a:extLst>
                  <a:ext uri="{FF2B5EF4-FFF2-40B4-BE49-F238E27FC236}">
                    <a16:creationId xmlns:a16="http://schemas.microsoft.com/office/drawing/2014/main" id="{F776A147-443E-86B5-C734-BBA9DFF5F72E}"/>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75C56C16-26C6-56C3-BBFF-0A878F162E53}"/>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椭圆 173">
                <a:extLst>
                  <a:ext uri="{FF2B5EF4-FFF2-40B4-BE49-F238E27FC236}">
                    <a16:creationId xmlns:a16="http://schemas.microsoft.com/office/drawing/2014/main" id="{363B8D29-E39F-4362-E2FB-0659D7B438E7}"/>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a:extLst>
                  <a:ext uri="{FF2B5EF4-FFF2-40B4-BE49-F238E27FC236}">
                    <a16:creationId xmlns:a16="http://schemas.microsoft.com/office/drawing/2014/main" id="{05F6AA5D-03B3-0DC7-E047-B034B995B6CD}"/>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a:extLst>
                  <a:ext uri="{FF2B5EF4-FFF2-40B4-BE49-F238E27FC236}">
                    <a16:creationId xmlns:a16="http://schemas.microsoft.com/office/drawing/2014/main" id="{2A687794-953B-5A77-D181-7EB872E5EB99}"/>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a:extLst>
                  <a:ext uri="{FF2B5EF4-FFF2-40B4-BE49-F238E27FC236}">
                    <a16:creationId xmlns:a16="http://schemas.microsoft.com/office/drawing/2014/main" id="{C3DED7A9-75AE-4D57-887D-333B83C1C95E}"/>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a:extLst>
                  <a:ext uri="{FF2B5EF4-FFF2-40B4-BE49-F238E27FC236}">
                    <a16:creationId xmlns:a16="http://schemas.microsoft.com/office/drawing/2014/main" id="{F1558014-6408-223C-5FC0-B36792DA17EB}"/>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a:extLst>
                  <a:ext uri="{FF2B5EF4-FFF2-40B4-BE49-F238E27FC236}">
                    <a16:creationId xmlns:a16="http://schemas.microsoft.com/office/drawing/2014/main" id="{A0025A8C-0386-5448-AE83-C655ECD842C3}"/>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 name="圆角矩形 8">
              <a:extLst>
                <a:ext uri="{FF2B5EF4-FFF2-40B4-BE49-F238E27FC236}">
                  <a16:creationId xmlns:a16="http://schemas.microsoft.com/office/drawing/2014/main" id="{E215E13E-C1BB-367E-3392-F872E8087E6A}"/>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80" name="直线箭头连接符 179">
            <a:extLst>
              <a:ext uri="{FF2B5EF4-FFF2-40B4-BE49-F238E27FC236}">
                <a16:creationId xmlns:a16="http://schemas.microsoft.com/office/drawing/2014/main" id="{996D7F78-BD0B-A320-8BF3-58797F14EDA6}"/>
              </a:ext>
            </a:extLst>
          </p:cNvPr>
          <p:cNvCxnSpPr>
            <a:stCxn id="9" idx="3"/>
            <a:endCxn id="357" idx="1"/>
          </p:cNvCxnSpPr>
          <p:nvPr/>
        </p:nvCxnSpPr>
        <p:spPr>
          <a:xfrm>
            <a:off x="2071863" y="3978849"/>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81" name="组 14">
            <a:extLst>
              <a:ext uri="{FF2B5EF4-FFF2-40B4-BE49-F238E27FC236}">
                <a16:creationId xmlns:a16="http://schemas.microsoft.com/office/drawing/2014/main" id="{382C11EA-11BE-E73E-5F27-DFA78D0B5A93}"/>
              </a:ext>
            </a:extLst>
          </p:cNvPr>
          <p:cNvGrpSpPr/>
          <p:nvPr/>
        </p:nvGrpSpPr>
        <p:grpSpPr>
          <a:xfrm>
            <a:off x="6543196" y="3695292"/>
            <a:ext cx="594198" cy="571298"/>
            <a:chOff x="5661288" y="3357072"/>
            <a:chExt cx="922392" cy="708503"/>
          </a:xfrm>
        </p:grpSpPr>
        <p:grpSp>
          <p:nvGrpSpPr>
            <p:cNvPr id="182" name="组 12">
              <a:extLst>
                <a:ext uri="{FF2B5EF4-FFF2-40B4-BE49-F238E27FC236}">
                  <a16:creationId xmlns:a16="http://schemas.microsoft.com/office/drawing/2014/main" id="{7DB019F6-481F-AD9D-F0DE-4A4A9A7CC1FF}"/>
                </a:ext>
              </a:extLst>
            </p:cNvPr>
            <p:cNvGrpSpPr/>
            <p:nvPr/>
          </p:nvGrpSpPr>
          <p:grpSpPr>
            <a:xfrm>
              <a:off x="5761678" y="3462717"/>
              <a:ext cx="698724" cy="543964"/>
              <a:chOff x="2186939" y="1617345"/>
              <a:chExt cx="6086464" cy="4617201"/>
            </a:xfrm>
          </p:grpSpPr>
          <p:sp>
            <p:nvSpPr>
              <p:cNvPr id="184" name="椭圆 183">
                <a:extLst>
                  <a:ext uri="{FF2B5EF4-FFF2-40B4-BE49-F238E27FC236}">
                    <a16:creationId xmlns:a16="http://schemas.microsoft.com/office/drawing/2014/main" id="{4E5DADF6-2E93-285F-6368-0738112BDFB3}"/>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a:extLst>
                  <a:ext uri="{FF2B5EF4-FFF2-40B4-BE49-F238E27FC236}">
                    <a16:creationId xmlns:a16="http://schemas.microsoft.com/office/drawing/2014/main" id="{518270C8-4D04-69B1-EAF6-0200EA6E15C6}"/>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a:extLst>
                  <a:ext uri="{FF2B5EF4-FFF2-40B4-BE49-F238E27FC236}">
                    <a16:creationId xmlns:a16="http://schemas.microsoft.com/office/drawing/2014/main" id="{AB4E0A51-84D6-3A12-A5F3-F646331C9F04}"/>
                  </a:ext>
                </a:extLst>
              </p:cNvPr>
              <p:cNvCxnSpPr>
                <a:stCxn id="199" idx="0"/>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a:extLst>
                  <a:ext uri="{FF2B5EF4-FFF2-40B4-BE49-F238E27FC236}">
                    <a16:creationId xmlns:a16="http://schemas.microsoft.com/office/drawing/2014/main" id="{A7997C2B-BBF9-04AA-B1B2-16C5119ACC4B}"/>
                  </a:ext>
                </a:extLst>
              </p:cNvPr>
              <p:cNvCxnSpPr>
                <a:stCxn id="199" idx="0"/>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a:extLst>
                  <a:ext uri="{FF2B5EF4-FFF2-40B4-BE49-F238E27FC236}">
                    <a16:creationId xmlns:a16="http://schemas.microsoft.com/office/drawing/2014/main" id="{929D4AD5-B752-9EC2-C642-DF26FEAF2314}"/>
                  </a:ext>
                </a:extLst>
              </p:cNvPr>
              <p:cNvCxnSpPr>
                <a:stCxn id="199" idx="0"/>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a:extLst>
                  <a:ext uri="{FF2B5EF4-FFF2-40B4-BE49-F238E27FC236}">
                    <a16:creationId xmlns:a16="http://schemas.microsoft.com/office/drawing/2014/main" id="{B6723A65-0228-CDF7-39AA-45717B4D3050}"/>
                  </a:ext>
                </a:extLst>
              </p:cNvPr>
              <p:cNvCxnSpPr>
                <a:stCxn id="199" idx="0"/>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a:extLst>
                  <a:ext uri="{FF2B5EF4-FFF2-40B4-BE49-F238E27FC236}">
                    <a16:creationId xmlns:a16="http://schemas.microsoft.com/office/drawing/2014/main" id="{6D294222-929A-3074-69B0-970B9EF9C549}"/>
                  </a:ext>
                </a:extLst>
              </p:cNvPr>
              <p:cNvCxnSpPr>
                <a:stCxn id="199" idx="0"/>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a:extLst>
                  <a:ext uri="{FF2B5EF4-FFF2-40B4-BE49-F238E27FC236}">
                    <a16:creationId xmlns:a16="http://schemas.microsoft.com/office/drawing/2014/main" id="{37B37B62-C4AA-8787-5554-BF741D3F7BF8}"/>
                  </a:ext>
                </a:extLst>
              </p:cNvPr>
              <p:cNvCxnSpPr>
                <a:stCxn id="199" idx="0"/>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a:extLst>
                  <a:ext uri="{FF2B5EF4-FFF2-40B4-BE49-F238E27FC236}">
                    <a16:creationId xmlns:a16="http://schemas.microsoft.com/office/drawing/2014/main" id="{A59E317A-A8F2-0071-3667-634A9C664A18}"/>
                  </a:ext>
                </a:extLst>
              </p:cNvPr>
              <p:cNvCxnSpPr>
                <a:stCxn id="200" idx="0"/>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a:extLst>
                  <a:ext uri="{FF2B5EF4-FFF2-40B4-BE49-F238E27FC236}">
                    <a16:creationId xmlns:a16="http://schemas.microsoft.com/office/drawing/2014/main" id="{4436BAA1-4E91-4F66-535B-BEBF8BC24618}"/>
                  </a:ext>
                </a:extLst>
              </p:cNvPr>
              <p:cNvCxnSpPr>
                <a:stCxn id="200" idx="0"/>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84470604-035F-D121-C40F-4E9A8E1618F4}"/>
                  </a:ext>
                </a:extLst>
              </p:cNvPr>
              <p:cNvCxnSpPr>
                <a:stCxn id="200" idx="0"/>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a:extLst>
                  <a:ext uri="{FF2B5EF4-FFF2-40B4-BE49-F238E27FC236}">
                    <a16:creationId xmlns:a16="http://schemas.microsoft.com/office/drawing/2014/main" id="{483A1A5A-F0D3-AE34-2552-5A5782CD6FD5}"/>
                  </a:ext>
                </a:extLst>
              </p:cNvPr>
              <p:cNvCxnSpPr>
                <a:stCxn id="200" idx="0"/>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a:extLst>
                  <a:ext uri="{FF2B5EF4-FFF2-40B4-BE49-F238E27FC236}">
                    <a16:creationId xmlns:a16="http://schemas.microsoft.com/office/drawing/2014/main" id="{A38DAC1E-C0C6-9E38-AA5E-A06278AC3EA5}"/>
                  </a:ext>
                </a:extLst>
              </p:cNvPr>
              <p:cNvCxnSpPr>
                <a:stCxn id="200" idx="0"/>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a:extLst>
                  <a:ext uri="{FF2B5EF4-FFF2-40B4-BE49-F238E27FC236}">
                    <a16:creationId xmlns:a16="http://schemas.microsoft.com/office/drawing/2014/main" id="{BCF5EA7F-4966-C3D8-4E96-2B747237EFB8}"/>
                  </a:ext>
                </a:extLst>
              </p:cNvPr>
              <p:cNvCxnSpPr>
                <a:stCxn id="200" idx="0"/>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8" name="椭圆 197">
                <a:extLst>
                  <a:ext uri="{FF2B5EF4-FFF2-40B4-BE49-F238E27FC236}">
                    <a16:creationId xmlns:a16="http://schemas.microsoft.com/office/drawing/2014/main" id="{36E37B31-10D0-093D-3516-1986C36CDC25}"/>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9" name="椭圆 198">
                <a:extLst>
                  <a:ext uri="{FF2B5EF4-FFF2-40B4-BE49-F238E27FC236}">
                    <a16:creationId xmlns:a16="http://schemas.microsoft.com/office/drawing/2014/main" id="{15D092A6-9822-D084-52FD-41DFABCCA5F3}"/>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0" name="椭圆 199">
                <a:extLst>
                  <a:ext uri="{FF2B5EF4-FFF2-40B4-BE49-F238E27FC236}">
                    <a16:creationId xmlns:a16="http://schemas.microsoft.com/office/drawing/2014/main" id="{644B43CF-705C-BC77-8DFD-A6B83FD2AA05}"/>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01" name="直线箭头连接符 200">
                <a:extLst>
                  <a:ext uri="{FF2B5EF4-FFF2-40B4-BE49-F238E27FC236}">
                    <a16:creationId xmlns:a16="http://schemas.microsoft.com/office/drawing/2014/main" id="{1AE9B43B-2AE0-9555-DABE-1DBF17BCAD68}"/>
                  </a:ext>
                </a:extLst>
              </p:cNvPr>
              <p:cNvCxnSpPr>
                <a:endCxn id="319" idx="4"/>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a:extLst>
                  <a:ext uri="{FF2B5EF4-FFF2-40B4-BE49-F238E27FC236}">
                    <a16:creationId xmlns:a16="http://schemas.microsoft.com/office/drawing/2014/main" id="{C219AE19-DD9B-2B9B-3C5C-ADF80D0F8AD9}"/>
                  </a:ext>
                </a:extLst>
              </p:cNvPr>
              <p:cNvCxnSpPr>
                <a:endCxn id="320" idx="4"/>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a:extLst>
                  <a:ext uri="{FF2B5EF4-FFF2-40B4-BE49-F238E27FC236}">
                    <a16:creationId xmlns:a16="http://schemas.microsoft.com/office/drawing/2014/main" id="{0B9608EE-79D1-E12C-416C-35CC39BDF63F}"/>
                  </a:ext>
                </a:extLst>
              </p:cNvPr>
              <p:cNvCxnSpPr>
                <a:endCxn id="322" idx="4"/>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a:extLst>
                  <a:ext uri="{FF2B5EF4-FFF2-40B4-BE49-F238E27FC236}">
                    <a16:creationId xmlns:a16="http://schemas.microsoft.com/office/drawing/2014/main" id="{8CAF56A5-DFE5-255B-8D02-9AF7A36306AA}"/>
                  </a:ext>
                </a:extLst>
              </p:cNvPr>
              <p:cNvCxnSpPr>
                <a:endCxn id="319" idx="4"/>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a:extLst>
                  <a:ext uri="{FF2B5EF4-FFF2-40B4-BE49-F238E27FC236}">
                    <a16:creationId xmlns:a16="http://schemas.microsoft.com/office/drawing/2014/main" id="{142FA854-559F-95D3-B463-DD758C6320CD}"/>
                  </a:ext>
                </a:extLst>
              </p:cNvPr>
              <p:cNvCxnSpPr>
                <a:endCxn id="320" idx="4"/>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a:extLst>
                  <a:ext uri="{FF2B5EF4-FFF2-40B4-BE49-F238E27FC236}">
                    <a16:creationId xmlns:a16="http://schemas.microsoft.com/office/drawing/2014/main" id="{7BF5B1D6-06E2-5568-7FDC-0D810EC605DD}"/>
                  </a:ext>
                </a:extLst>
              </p:cNvPr>
              <p:cNvCxnSpPr>
                <a:endCxn id="322" idx="4"/>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a:extLst>
                  <a:ext uri="{FF2B5EF4-FFF2-40B4-BE49-F238E27FC236}">
                    <a16:creationId xmlns:a16="http://schemas.microsoft.com/office/drawing/2014/main" id="{3EC9FAA4-7184-1ADA-0DD0-78E508D13021}"/>
                  </a:ext>
                </a:extLst>
              </p:cNvPr>
              <p:cNvCxnSpPr>
                <a:endCxn id="319" idx="4"/>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a:extLst>
                  <a:ext uri="{FF2B5EF4-FFF2-40B4-BE49-F238E27FC236}">
                    <a16:creationId xmlns:a16="http://schemas.microsoft.com/office/drawing/2014/main" id="{567E30B7-490A-AC80-D192-9299379BEF4E}"/>
                  </a:ext>
                </a:extLst>
              </p:cNvPr>
              <p:cNvCxnSpPr>
                <a:endCxn id="319" idx="4"/>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a:extLst>
                  <a:ext uri="{FF2B5EF4-FFF2-40B4-BE49-F238E27FC236}">
                    <a16:creationId xmlns:a16="http://schemas.microsoft.com/office/drawing/2014/main" id="{A820404D-E317-72E6-63F9-75927D7D6FBF}"/>
                  </a:ext>
                </a:extLst>
              </p:cNvPr>
              <p:cNvCxnSpPr>
                <a:endCxn id="319" idx="4"/>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a:extLst>
                  <a:ext uri="{FF2B5EF4-FFF2-40B4-BE49-F238E27FC236}">
                    <a16:creationId xmlns:a16="http://schemas.microsoft.com/office/drawing/2014/main" id="{89315EA3-3F92-0713-630A-2E11DC7A97BF}"/>
                  </a:ext>
                </a:extLst>
              </p:cNvPr>
              <p:cNvCxnSpPr>
                <a:endCxn id="320" idx="4"/>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a:extLst>
                  <a:ext uri="{FF2B5EF4-FFF2-40B4-BE49-F238E27FC236}">
                    <a16:creationId xmlns:a16="http://schemas.microsoft.com/office/drawing/2014/main" id="{2C3A926E-D6AE-3158-401A-05B44A00DF16}"/>
                  </a:ext>
                </a:extLst>
              </p:cNvPr>
              <p:cNvCxnSpPr>
                <a:endCxn id="322" idx="4"/>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a:extLst>
                  <a:ext uri="{FF2B5EF4-FFF2-40B4-BE49-F238E27FC236}">
                    <a16:creationId xmlns:a16="http://schemas.microsoft.com/office/drawing/2014/main" id="{5CAF4B08-DDE0-73AC-F89C-09723AADB6C9}"/>
                  </a:ext>
                </a:extLst>
              </p:cNvPr>
              <p:cNvCxnSpPr>
                <a:endCxn id="320" idx="4"/>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a:extLst>
                  <a:ext uri="{FF2B5EF4-FFF2-40B4-BE49-F238E27FC236}">
                    <a16:creationId xmlns:a16="http://schemas.microsoft.com/office/drawing/2014/main" id="{41046AEE-23F3-EBAE-3442-07E6CC05A131}"/>
                  </a:ext>
                </a:extLst>
              </p:cNvPr>
              <p:cNvCxnSpPr>
                <a:endCxn id="322" idx="4"/>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a:extLst>
                  <a:ext uri="{FF2B5EF4-FFF2-40B4-BE49-F238E27FC236}">
                    <a16:creationId xmlns:a16="http://schemas.microsoft.com/office/drawing/2014/main" id="{7654D3A1-ECB5-02A9-B3A1-30A0CA74DA94}"/>
                  </a:ext>
                </a:extLst>
              </p:cNvPr>
              <p:cNvCxnSpPr>
                <a:endCxn id="320" idx="4"/>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a:extLst>
                  <a:ext uri="{FF2B5EF4-FFF2-40B4-BE49-F238E27FC236}">
                    <a16:creationId xmlns:a16="http://schemas.microsoft.com/office/drawing/2014/main" id="{0C2DB13B-BB6C-F027-8C83-14CDC79AD787}"/>
                  </a:ext>
                </a:extLst>
              </p:cNvPr>
              <p:cNvCxnSpPr>
                <a:endCxn id="322" idx="4"/>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a:extLst>
                  <a:ext uri="{FF2B5EF4-FFF2-40B4-BE49-F238E27FC236}">
                    <a16:creationId xmlns:a16="http://schemas.microsoft.com/office/drawing/2014/main" id="{ED125474-532C-AE3B-B958-1DB0F9F471DC}"/>
                  </a:ext>
                </a:extLst>
              </p:cNvPr>
              <p:cNvCxnSpPr>
                <a:endCxn id="319" idx="4"/>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a:extLst>
                  <a:ext uri="{FF2B5EF4-FFF2-40B4-BE49-F238E27FC236}">
                    <a16:creationId xmlns:a16="http://schemas.microsoft.com/office/drawing/2014/main" id="{D7AD88FA-8A88-C499-15A0-1AC07ABEAEE4}"/>
                  </a:ext>
                </a:extLst>
              </p:cNvPr>
              <p:cNvCxnSpPr>
                <a:endCxn id="320" idx="4"/>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a:extLst>
                  <a:ext uri="{FF2B5EF4-FFF2-40B4-BE49-F238E27FC236}">
                    <a16:creationId xmlns:a16="http://schemas.microsoft.com/office/drawing/2014/main" id="{4C13C545-0893-9D94-49A8-726DD91FFAEF}"/>
                  </a:ext>
                </a:extLst>
              </p:cNvPr>
              <p:cNvCxnSpPr>
                <a:endCxn id="322" idx="4"/>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a:extLst>
                  <a:ext uri="{FF2B5EF4-FFF2-40B4-BE49-F238E27FC236}">
                    <a16:creationId xmlns:a16="http://schemas.microsoft.com/office/drawing/2014/main" id="{36E5E4AA-C320-8C3C-EB6B-1D310F939995}"/>
                  </a:ext>
                </a:extLst>
              </p:cNvPr>
              <p:cNvCxnSpPr>
                <a:stCxn id="319" idx="0"/>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a:extLst>
                  <a:ext uri="{FF2B5EF4-FFF2-40B4-BE49-F238E27FC236}">
                    <a16:creationId xmlns:a16="http://schemas.microsoft.com/office/drawing/2014/main" id="{EA7299A1-6566-5AE4-BA2F-1B3E4337CE6E}"/>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a:extLst>
                  <a:ext uri="{FF2B5EF4-FFF2-40B4-BE49-F238E27FC236}">
                    <a16:creationId xmlns:a16="http://schemas.microsoft.com/office/drawing/2014/main" id="{C4509668-EEAB-EAFC-C82F-2D3FB08C9923}"/>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2" name="椭圆 221">
                <a:extLst>
                  <a:ext uri="{FF2B5EF4-FFF2-40B4-BE49-F238E27FC236}">
                    <a16:creationId xmlns:a16="http://schemas.microsoft.com/office/drawing/2014/main" id="{9F40F61B-6661-8783-5932-B5728E95FEDD}"/>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椭圆 222">
                <a:extLst>
                  <a:ext uri="{FF2B5EF4-FFF2-40B4-BE49-F238E27FC236}">
                    <a16:creationId xmlns:a16="http://schemas.microsoft.com/office/drawing/2014/main" id="{18EC5CE8-88D6-B3C1-4BAF-F60D482BA142}"/>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a:extLst>
                  <a:ext uri="{FF2B5EF4-FFF2-40B4-BE49-F238E27FC236}">
                    <a16:creationId xmlns:a16="http://schemas.microsoft.com/office/drawing/2014/main" id="{7AFE6352-8E05-E013-B23C-9C868EF28502}"/>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a:extLst>
                  <a:ext uri="{FF2B5EF4-FFF2-40B4-BE49-F238E27FC236}">
                    <a16:creationId xmlns:a16="http://schemas.microsoft.com/office/drawing/2014/main" id="{F1C8903A-9E1D-9F35-FD45-4473D8A45B3C}"/>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a:extLst>
                  <a:ext uri="{FF2B5EF4-FFF2-40B4-BE49-F238E27FC236}">
                    <a16:creationId xmlns:a16="http://schemas.microsoft.com/office/drawing/2014/main" id="{18978425-528E-5E8D-5076-A077C8AB1677}"/>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a:extLst>
                  <a:ext uri="{FF2B5EF4-FFF2-40B4-BE49-F238E27FC236}">
                    <a16:creationId xmlns:a16="http://schemas.microsoft.com/office/drawing/2014/main" id="{42C8D5CF-00D4-F955-BD30-F1386B839FC3}"/>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8" name="直线箭头连接符 227">
                <a:extLst>
                  <a:ext uri="{FF2B5EF4-FFF2-40B4-BE49-F238E27FC236}">
                    <a16:creationId xmlns:a16="http://schemas.microsoft.com/office/drawing/2014/main" id="{0720F3F7-D59E-42B6-FC3B-DB9293D74890}"/>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线箭头连接符 228">
                <a:extLst>
                  <a:ext uri="{FF2B5EF4-FFF2-40B4-BE49-F238E27FC236}">
                    <a16:creationId xmlns:a16="http://schemas.microsoft.com/office/drawing/2014/main" id="{9DC63753-1382-1CAC-A32A-6809CD182467}"/>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线箭头连接符 229">
                <a:extLst>
                  <a:ext uri="{FF2B5EF4-FFF2-40B4-BE49-F238E27FC236}">
                    <a16:creationId xmlns:a16="http://schemas.microsoft.com/office/drawing/2014/main" id="{5744D7C8-0D2D-8BA9-164A-7B51DD9418C3}"/>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71149B81-91CF-14A6-DF65-11ED31E3546F}"/>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线箭头连接符 231">
                <a:extLst>
                  <a:ext uri="{FF2B5EF4-FFF2-40B4-BE49-F238E27FC236}">
                    <a16:creationId xmlns:a16="http://schemas.microsoft.com/office/drawing/2014/main" id="{995A8C5C-5D16-B171-F8D0-419C8A998D5B}"/>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直线箭头连接符 232">
                <a:extLst>
                  <a:ext uri="{FF2B5EF4-FFF2-40B4-BE49-F238E27FC236}">
                    <a16:creationId xmlns:a16="http://schemas.microsoft.com/office/drawing/2014/main" id="{CAC6E2C1-ABCC-524A-5DAC-CE2148C7CCF5}"/>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线箭头连接符 233">
                <a:extLst>
                  <a:ext uri="{FF2B5EF4-FFF2-40B4-BE49-F238E27FC236}">
                    <a16:creationId xmlns:a16="http://schemas.microsoft.com/office/drawing/2014/main" id="{75A70DB7-BFA3-3E77-6F70-F878AE6590E9}"/>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直线箭头连接符 234">
                <a:extLst>
                  <a:ext uri="{FF2B5EF4-FFF2-40B4-BE49-F238E27FC236}">
                    <a16:creationId xmlns:a16="http://schemas.microsoft.com/office/drawing/2014/main" id="{B4887648-B72A-00CC-81A2-92FE959DDF53}"/>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直线箭头连接符 235">
                <a:extLst>
                  <a:ext uri="{FF2B5EF4-FFF2-40B4-BE49-F238E27FC236}">
                    <a16:creationId xmlns:a16="http://schemas.microsoft.com/office/drawing/2014/main" id="{25E93C96-1972-27F7-86F0-D2A73D0C6ED1}"/>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直线箭头连接符 236">
                <a:extLst>
                  <a:ext uri="{FF2B5EF4-FFF2-40B4-BE49-F238E27FC236}">
                    <a16:creationId xmlns:a16="http://schemas.microsoft.com/office/drawing/2014/main" id="{42D02126-DD0F-B791-CC31-3073A62CB047}"/>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直线箭头连接符 237">
                <a:extLst>
                  <a:ext uri="{FF2B5EF4-FFF2-40B4-BE49-F238E27FC236}">
                    <a16:creationId xmlns:a16="http://schemas.microsoft.com/office/drawing/2014/main" id="{CAC0C752-DA35-1EED-C88A-173C5CDD836C}"/>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线箭头连接符 238">
                <a:extLst>
                  <a:ext uri="{FF2B5EF4-FFF2-40B4-BE49-F238E27FC236}">
                    <a16:creationId xmlns:a16="http://schemas.microsoft.com/office/drawing/2014/main" id="{616C3C38-A800-63ED-019B-F6F2DBC18750}"/>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直线箭头连接符 239">
                <a:extLst>
                  <a:ext uri="{FF2B5EF4-FFF2-40B4-BE49-F238E27FC236}">
                    <a16:creationId xmlns:a16="http://schemas.microsoft.com/office/drawing/2014/main" id="{1C1FC187-0C57-A56B-4D0A-55BC98440A4A}"/>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线箭头连接符 240">
                <a:extLst>
                  <a:ext uri="{FF2B5EF4-FFF2-40B4-BE49-F238E27FC236}">
                    <a16:creationId xmlns:a16="http://schemas.microsoft.com/office/drawing/2014/main" id="{1836B625-99E0-3033-A759-C81A06B93A0F}"/>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线箭头连接符 241">
                <a:extLst>
                  <a:ext uri="{FF2B5EF4-FFF2-40B4-BE49-F238E27FC236}">
                    <a16:creationId xmlns:a16="http://schemas.microsoft.com/office/drawing/2014/main" id="{A75BFCC3-A235-C90A-F38E-BF368ACB45DD}"/>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直线箭头连接符 242">
                <a:extLst>
                  <a:ext uri="{FF2B5EF4-FFF2-40B4-BE49-F238E27FC236}">
                    <a16:creationId xmlns:a16="http://schemas.microsoft.com/office/drawing/2014/main" id="{98CEFE5A-94B7-94E8-00C4-4284CE784627}"/>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线箭头连接符 243">
                <a:extLst>
                  <a:ext uri="{FF2B5EF4-FFF2-40B4-BE49-F238E27FC236}">
                    <a16:creationId xmlns:a16="http://schemas.microsoft.com/office/drawing/2014/main" id="{CC81835D-89AA-88F1-A16E-1D96F756979D}"/>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直线箭头连接符 244">
                <a:extLst>
                  <a:ext uri="{FF2B5EF4-FFF2-40B4-BE49-F238E27FC236}">
                    <a16:creationId xmlns:a16="http://schemas.microsoft.com/office/drawing/2014/main" id="{F6259E9D-2233-1A6D-FFC4-17200F172334}"/>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线箭头连接符 245">
                <a:extLst>
                  <a:ext uri="{FF2B5EF4-FFF2-40B4-BE49-F238E27FC236}">
                    <a16:creationId xmlns:a16="http://schemas.microsoft.com/office/drawing/2014/main" id="{46CA5A8F-EFA0-CF8F-7C6D-20430C456817}"/>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线箭头连接符 246">
                <a:extLst>
                  <a:ext uri="{FF2B5EF4-FFF2-40B4-BE49-F238E27FC236}">
                    <a16:creationId xmlns:a16="http://schemas.microsoft.com/office/drawing/2014/main" id="{9FDA8047-68B5-6466-0B2E-5C2C694CB6A0}"/>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直线箭头连接符 247">
                <a:extLst>
                  <a:ext uri="{FF2B5EF4-FFF2-40B4-BE49-F238E27FC236}">
                    <a16:creationId xmlns:a16="http://schemas.microsoft.com/office/drawing/2014/main" id="{ED162415-E400-6F9B-C99A-85C056B79F1C}"/>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直线箭头连接符 248">
                <a:extLst>
                  <a:ext uri="{FF2B5EF4-FFF2-40B4-BE49-F238E27FC236}">
                    <a16:creationId xmlns:a16="http://schemas.microsoft.com/office/drawing/2014/main" id="{EA077D1B-FE5F-CA18-0303-C23C4ED2D004}"/>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0" name="直线箭头连接符 249">
                <a:extLst>
                  <a:ext uri="{FF2B5EF4-FFF2-40B4-BE49-F238E27FC236}">
                    <a16:creationId xmlns:a16="http://schemas.microsoft.com/office/drawing/2014/main" id="{493CDA25-629D-1E72-2F18-EF2F5D9524FA}"/>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直线箭头连接符 250">
                <a:extLst>
                  <a:ext uri="{FF2B5EF4-FFF2-40B4-BE49-F238E27FC236}">
                    <a16:creationId xmlns:a16="http://schemas.microsoft.com/office/drawing/2014/main" id="{DCD42825-C76B-D8DE-2E36-2CE80C5036D8}"/>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直线箭头连接符 251">
                <a:extLst>
                  <a:ext uri="{FF2B5EF4-FFF2-40B4-BE49-F238E27FC236}">
                    <a16:creationId xmlns:a16="http://schemas.microsoft.com/office/drawing/2014/main" id="{92DAE160-3B7E-CDC7-942F-37A607AA4388}"/>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3" name="直线箭头连接符 252">
                <a:extLst>
                  <a:ext uri="{FF2B5EF4-FFF2-40B4-BE49-F238E27FC236}">
                    <a16:creationId xmlns:a16="http://schemas.microsoft.com/office/drawing/2014/main" id="{4F4E9630-4906-0570-EB08-CAFA4BD3797F}"/>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a:extLst>
                  <a:ext uri="{FF2B5EF4-FFF2-40B4-BE49-F238E27FC236}">
                    <a16:creationId xmlns:a16="http://schemas.microsoft.com/office/drawing/2014/main" id="{5F20523F-839D-FE86-E227-59853742F842}"/>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a:extLst>
                  <a:ext uri="{FF2B5EF4-FFF2-40B4-BE49-F238E27FC236}">
                    <a16:creationId xmlns:a16="http://schemas.microsoft.com/office/drawing/2014/main" id="{6CCEBDBA-F41F-72A2-9966-5B10F0973D9D}"/>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a:extLst>
                  <a:ext uri="{FF2B5EF4-FFF2-40B4-BE49-F238E27FC236}">
                    <a16:creationId xmlns:a16="http://schemas.microsoft.com/office/drawing/2014/main" id="{5DCEF555-ED73-6208-CE94-16A1B7CD10EA}"/>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a:extLst>
                  <a:ext uri="{FF2B5EF4-FFF2-40B4-BE49-F238E27FC236}">
                    <a16:creationId xmlns:a16="http://schemas.microsoft.com/office/drawing/2014/main" id="{2A27DAA6-A7C1-6994-4412-817EAC1712CA}"/>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a:extLst>
                  <a:ext uri="{FF2B5EF4-FFF2-40B4-BE49-F238E27FC236}">
                    <a16:creationId xmlns:a16="http://schemas.microsoft.com/office/drawing/2014/main" id="{B3E3F324-4B37-12C3-71EE-111AA38EA3F9}"/>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a:extLst>
                  <a:ext uri="{FF2B5EF4-FFF2-40B4-BE49-F238E27FC236}">
                    <a16:creationId xmlns:a16="http://schemas.microsoft.com/office/drawing/2014/main" id="{EC964538-1419-C908-9D9A-A15E93421FD2}"/>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a:extLst>
                  <a:ext uri="{FF2B5EF4-FFF2-40B4-BE49-F238E27FC236}">
                    <a16:creationId xmlns:a16="http://schemas.microsoft.com/office/drawing/2014/main" id="{CDC89D8F-2C1B-DAEC-E65F-1F14BBAA4654}"/>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1" name="任意形状 260">
                <a:extLst>
                  <a:ext uri="{FF2B5EF4-FFF2-40B4-BE49-F238E27FC236}">
                    <a16:creationId xmlns:a16="http://schemas.microsoft.com/office/drawing/2014/main" id="{58F2D12F-C419-8064-9E9D-FB39F43D9A9D}"/>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2" name="任意形状 261">
                <a:extLst>
                  <a:ext uri="{FF2B5EF4-FFF2-40B4-BE49-F238E27FC236}">
                    <a16:creationId xmlns:a16="http://schemas.microsoft.com/office/drawing/2014/main" id="{B93AE9AE-CAA7-622A-2F7C-7DD146756F4D}"/>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3" name="任意形状 262">
                <a:extLst>
                  <a:ext uri="{FF2B5EF4-FFF2-40B4-BE49-F238E27FC236}">
                    <a16:creationId xmlns:a16="http://schemas.microsoft.com/office/drawing/2014/main" id="{87B6B178-81D9-CADD-974B-0EB090102564}"/>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4" name="任意形状 263">
                <a:extLst>
                  <a:ext uri="{FF2B5EF4-FFF2-40B4-BE49-F238E27FC236}">
                    <a16:creationId xmlns:a16="http://schemas.microsoft.com/office/drawing/2014/main" id="{EB9283E9-C555-A3A7-077B-79217E4EAF92}"/>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5" name="任意形状 264">
                <a:extLst>
                  <a:ext uri="{FF2B5EF4-FFF2-40B4-BE49-F238E27FC236}">
                    <a16:creationId xmlns:a16="http://schemas.microsoft.com/office/drawing/2014/main" id="{4977CED8-3FD7-8FA0-06D9-B8DC8505AE1D}"/>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6" name="任意形状 265">
                <a:extLst>
                  <a:ext uri="{FF2B5EF4-FFF2-40B4-BE49-F238E27FC236}">
                    <a16:creationId xmlns:a16="http://schemas.microsoft.com/office/drawing/2014/main" id="{702B250B-FB6F-327E-8BC5-46A3B4707FE3}"/>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7" name="任意形状 266">
                <a:extLst>
                  <a:ext uri="{FF2B5EF4-FFF2-40B4-BE49-F238E27FC236}">
                    <a16:creationId xmlns:a16="http://schemas.microsoft.com/office/drawing/2014/main" id="{BF9478D2-8449-4AF0-9C57-6AC2F0CFD1A9}"/>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任意形状 267">
                <a:extLst>
                  <a:ext uri="{FF2B5EF4-FFF2-40B4-BE49-F238E27FC236}">
                    <a16:creationId xmlns:a16="http://schemas.microsoft.com/office/drawing/2014/main" id="{2E8661AC-6A68-304E-9AF1-C39442A6E4F3}"/>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9" name="任意形状 268">
                <a:extLst>
                  <a:ext uri="{FF2B5EF4-FFF2-40B4-BE49-F238E27FC236}">
                    <a16:creationId xmlns:a16="http://schemas.microsoft.com/office/drawing/2014/main" id="{99ACC59A-14FE-12C1-6280-4214C6C783FA}"/>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0" name="任意形状 269">
                <a:extLst>
                  <a:ext uri="{FF2B5EF4-FFF2-40B4-BE49-F238E27FC236}">
                    <a16:creationId xmlns:a16="http://schemas.microsoft.com/office/drawing/2014/main" id="{F799FF3D-4673-E8C3-3AA0-DBA36914FB48}"/>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1" name="任意形状 270">
                <a:extLst>
                  <a:ext uri="{FF2B5EF4-FFF2-40B4-BE49-F238E27FC236}">
                    <a16:creationId xmlns:a16="http://schemas.microsoft.com/office/drawing/2014/main" id="{94310D03-2C20-F3A7-1F18-A1AF8AD58FCE}"/>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2" name="任意形状 271">
                <a:extLst>
                  <a:ext uri="{FF2B5EF4-FFF2-40B4-BE49-F238E27FC236}">
                    <a16:creationId xmlns:a16="http://schemas.microsoft.com/office/drawing/2014/main" id="{B5418C52-0B5C-4024-00F9-10D3AAE29790}"/>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3" name="任意形状 272">
                <a:extLst>
                  <a:ext uri="{FF2B5EF4-FFF2-40B4-BE49-F238E27FC236}">
                    <a16:creationId xmlns:a16="http://schemas.microsoft.com/office/drawing/2014/main" id="{09E2680A-5293-2C89-8334-1BB9BE701EEF}"/>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4" name="任意形状 273">
                <a:extLst>
                  <a:ext uri="{FF2B5EF4-FFF2-40B4-BE49-F238E27FC236}">
                    <a16:creationId xmlns:a16="http://schemas.microsoft.com/office/drawing/2014/main" id="{7C297C82-0F6C-6CDB-DECE-9A0F28BA0DA1}"/>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5" name="任意形状 274">
                <a:extLst>
                  <a:ext uri="{FF2B5EF4-FFF2-40B4-BE49-F238E27FC236}">
                    <a16:creationId xmlns:a16="http://schemas.microsoft.com/office/drawing/2014/main" id="{B4C33D59-2FA7-AF17-5D74-2ABA672C7755}"/>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6" name="任意形状 275">
                <a:extLst>
                  <a:ext uri="{FF2B5EF4-FFF2-40B4-BE49-F238E27FC236}">
                    <a16:creationId xmlns:a16="http://schemas.microsoft.com/office/drawing/2014/main" id="{9537D1D5-FDCC-27DE-42B5-B7284E29C536}"/>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7" name="任意形状 276">
                <a:extLst>
                  <a:ext uri="{FF2B5EF4-FFF2-40B4-BE49-F238E27FC236}">
                    <a16:creationId xmlns:a16="http://schemas.microsoft.com/office/drawing/2014/main" id="{BC9F4087-60A3-DF91-8E1E-7F399A0250CB}"/>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8" name="任意形状 277">
                <a:extLst>
                  <a:ext uri="{FF2B5EF4-FFF2-40B4-BE49-F238E27FC236}">
                    <a16:creationId xmlns:a16="http://schemas.microsoft.com/office/drawing/2014/main" id="{8D33AFCA-DF35-27E3-AB09-7D37B5191CF2}"/>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9" name="任意形状 278">
                <a:extLst>
                  <a:ext uri="{FF2B5EF4-FFF2-40B4-BE49-F238E27FC236}">
                    <a16:creationId xmlns:a16="http://schemas.microsoft.com/office/drawing/2014/main" id="{F39E2812-8029-2871-7CE4-3391D612E8F9}"/>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0" name="直线箭头连接符 279">
                <a:extLst>
                  <a:ext uri="{FF2B5EF4-FFF2-40B4-BE49-F238E27FC236}">
                    <a16:creationId xmlns:a16="http://schemas.microsoft.com/office/drawing/2014/main" id="{F339FA83-97F7-082B-EECC-89F55439A682}"/>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a:extLst>
                  <a:ext uri="{FF2B5EF4-FFF2-40B4-BE49-F238E27FC236}">
                    <a16:creationId xmlns:a16="http://schemas.microsoft.com/office/drawing/2014/main" id="{905028BC-698D-F03C-2D31-5B354097A3C0}"/>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a:extLst>
                  <a:ext uri="{FF2B5EF4-FFF2-40B4-BE49-F238E27FC236}">
                    <a16:creationId xmlns:a16="http://schemas.microsoft.com/office/drawing/2014/main" id="{BBFE1FF3-B392-1FE5-0055-9998527AB64C}"/>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a:extLst>
                  <a:ext uri="{FF2B5EF4-FFF2-40B4-BE49-F238E27FC236}">
                    <a16:creationId xmlns:a16="http://schemas.microsoft.com/office/drawing/2014/main" id="{6A3D020B-C8E3-C44B-55A2-F2768B456B5E}"/>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a:extLst>
                  <a:ext uri="{FF2B5EF4-FFF2-40B4-BE49-F238E27FC236}">
                    <a16:creationId xmlns:a16="http://schemas.microsoft.com/office/drawing/2014/main" id="{F40F8AA4-C299-35E4-EF8A-E630FD0383BF}"/>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a:extLst>
                  <a:ext uri="{FF2B5EF4-FFF2-40B4-BE49-F238E27FC236}">
                    <a16:creationId xmlns:a16="http://schemas.microsoft.com/office/drawing/2014/main" id="{AAF22B42-A4DA-0C52-FDAB-E36B17AD9A77}"/>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a:extLst>
                  <a:ext uri="{FF2B5EF4-FFF2-40B4-BE49-F238E27FC236}">
                    <a16:creationId xmlns:a16="http://schemas.microsoft.com/office/drawing/2014/main" id="{69EEF34A-04AF-A866-42E6-7DE1A6FB2C15}"/>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a:extLst>
                  <a:ext uri="{FF2B5EF4-FFF2-40B4-BE49-F238E27FC236}">
                    <a16:creationId xmlns:a16="http://schemas.microsoft.com/office/drawing/2014/main" id="{E661D5BF-BE44-E675-BC6E-5B841E9BAC47}"/>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a:extLst>
                  <a:ext uri="{FF2B5EF4-FFF2-40B4-BE49-F238E27FC236}">
                    <a16:creationId xmlns:a16="http://schemas.microsoft.com/office/drawing/2014/main" id="{B97D1E59-38E9-FF21-817B-0DAD3E4993BC}"/>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a:extLst>
                  <a:ext uri="{FF2B5EF4-FFF2-40B4-BE49-F238E27FC236}">
                    <a16:creationId xmlns:a16="http://schemas.microsoft.com/office/drawing/2014/main" id="{E0493843-E410-825C-C975-2644CC819C8C}"/>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a:extLst>
                  <a:ext uri="{FF2B5EF4-FFF2-40B4-BE49-F238E27FC236}">
                    <a16:creationId xmlns:a16="http://schemas.microsoft.com/office/drawing/2014/main" id="{8D1F5B50-1981-B34E-1374-C3F29DE41F33}"/>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a:extLst>
                  <a:ext uri="{FF2B5EF4-FFF2-40B4-BE49-F238E27FC236}">
                    <a16:creationId xmlns:a16="http://schemas.microsoft.com/office/drawing/2014/main" id="{943D1515-619C-0328-6E09-BE7FECF64815}"/>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a:extLst>
                  <a:ext uri="{FF2B5EF4-FFF2-40B4-BE49-F238E27FC236}">
                    <a16:creationId xmlns:a16="http://schemas.microsoft.com/office/drawing/2014/main" id="{881C0AD1-899E-DFA8-357A-E31ED876166A}"/>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a:extLst>
                  <a:ext uri="{FF2B5EF4-FFF2-40B4-BE49-F238E27FC236}">
                    <a16:creationId xmlns:a16="http://schemas.microsoft.com/office/drawing/2014/main" id="{DAF05ABB-BB21-9A65-91BB-6672603C9162}"/>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a:extLst>
                  <a:ext uri="{FF2B5EF4-FFF2-40B4-BE49-F238E27FC236}">
                    <a16:creationId xmlns:a16="http://schemas.microsoft.com/office/drawing/2014/main" id="{BC738642-4C4E-B83F-3318-B32FABE07742}"/>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a:extLst>
                  <a:ext uri="{FF2B5EF4-FFF2-40B4-BE49-F238E27FC236}">
                    <a16:creationId xmlns:a16="http://schemas.microsoft.com/office/drawing/2014/main" id="{B07761E6-4EB9-8C52-9FEA-1AB1D83E4C63}"/>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a:extLst>
                  <a:ext uri="{FF2B5EF4-FFF2-40B4-BE49-F238E27FC236}">
                    <a16:creationId xmlns:a16="http://schemas.microsoft.com/office/drawing/2014/main" id="{D0A84BD9-876C-5ACC-1674-C7E47A38A706}"/>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a:extLst>
                  <a:ext uri="{FF2B5EF4-FFF2-40B4-BE49-F238E27FC236}">
                    <a16:creationId xmlns:a16="http://schemas.microsoft.com/office/drawing/2014/main" id="{10D6C593-EEE0-7521-C7FF-564EF7D934F3}"/>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a:extLst>
                  <a:ext uri="{FF2B5EF4-FFF2-40B4-BE49-F238E27FC236}">
                    <a16:creationId xmlns:a16="http://schemas.microsoft.com/office/drawing/2014/main" id="{4107D0DD-D0A3-E5E1-89E9-748511AA6357}"/>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a:extLst>
                  <a:ext uri="{FF2B5EF4-FFF2-40B4-BE49-F238E27FC236}">
                    <a16:creationId xmlns:a16="http://schemas.microsoft.com/office/drawing/2014/main" id="{28131EC7-3EA6-16D5-EA17-54BC3C31EFB9}"/>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直线箭头连接符 299">
                <a:extLst>
                  <a:ext uri="{FF2B5EF4-FFF2-40B4-BE49-F238E27FC236}">
                    <a16:creationId xmlns:a16="http://schemas.microsoft.com/office/drawing/2014/main" id="{93D54606-A609-426E-9344-0FF4021C3A5C}"/>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直线箭头连接符 300">
                <a:extLst>
                  <a:ext uri="{FF2B5EF4-FFF2-40B4-BE49-F238E27FC236}">
                    <a16:creationId xmlns:a16="http://schemas.microsoft.com/office/drawing/2014/main" id="{A6F0A596-BCA5-DC98-7BF0-FD84CA1100DC}"/>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直线箭头连接符 301">
                <a:extLst>
                  <a:ext uri="{FF2B5EF4-FFF2-40B4-BE49-F238E27FC236}">
                    <a16:creationId xmlns:a16="http://schemas.microsoft.com/office/drawing/2014/main" id="{EC32E1DC-0C8E-FD38-4F1B-48D8E9501EFE}"/>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线箭头连接符 302">
                <a:extLst>
                  <a:ext uri="{FF2B5EF4-FFF2-40B4-BE49-F238E27FC236}">
                    <a16:creationId xmlns:a16="http://schemas.microsoft.com/office/drawing/2014/main" id="{6F61502F-5702-3B7E-159F-CEFEEB9ACA6B}"/>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直线箭头连接符 303">
                <a:extLst>
                  <a:ext uri="{FF2B5EF4-FFF2-40B4-BE49-F238E27FC236}">
                    <a16:creationId xmlns:a16="http://schemas.microsoft.com/office/drawing/2014/main" id="{11D9FA6A-1E32-6B99-8B03-4D2D73605A44}"/>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直线箭头连接符 304">
                <a:extLst>
                  <a:ext uri="{FF2B5EF4-FFF2-40B4-BE49-F238E27FC236}">
                    <a16:creationId xmlns:a16="http://schemas.microsoft.com/office/drawing/2014/main" id="{97D90AE3-A54C-4A04-013E-54C6FDB3C0E4}"/>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直线箭头连接符 305">
                <a:extLst>
                  <a:ext uri="{FF2B5EF4-FFF2-40B4-BE49-F238E27FC236}">
                    <a16:creationId xmlns:a16="http://schemas.microsoft.com/office/drawing/2014/main" id="{718B12EE-E9CB-E3C8-DDDA-6C275CB79B07}"/>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直线箭头连接符 306">
                <a:extLst>
                  <a:ext uri="{FF2B5EF4-FFF2-40B4-BE49-F238E27FC236}">
                    <a16:creationId xmlns:a16="http://schemas.microsoft.com/office/drawing/2014/main" id="{D0B3AE48-748E-6D12-C2E2-E0EC45CEA031}"/>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 name="直线箭头连接符 307">
                <a:extLst>
                  <a:ext uri="{FF2B5EF4-FFF2-40B4-BE49-F238E27FC236}">
                    <a16:creationId xmlns:a16="http://schemas.microsoft.com/office/drawing/2014/main" id="{05746869-93D1-46FF-F582-4BD03DD95C42}"/>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线箭头连接符 308">
                <a:extLst>
                  <a:ext uri="{FF2B5EF4-FFF2-40B4-BE49-F238E27FC236}">
                    <a16:creationId xmlns:a16="http://schemas.microsoft.com/office/drawing/2014/main" id="{AB0132DF-18AB-40EE-2696-9AC1580A10BE}"/>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线箭头连接符 309">
                <a:extLst>
                  <a:ext uri="{FF2B5EF4-FFF2-40B4-BE49-F238E27FC236}">
                    <a16:creationId xmlns:a16="http://schemas.microsoft.com/office/drawing/2014/main" id="{715BA764-97E8-990B-8446-A0D7D58F1CB7}"/>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线箭头连接符 310">
                <a:extLst>
                  <a:ext uri="{FF2B5EF4-FFF2-40B4-BE49-F238E27FC236}">
                    <a16:creationId xmlns:a16="http://schemas.microsoft.com/office/drawing/2014/main" id="{6848F20C-B406-25EE-42DA-FDACBC5FC2CB}"/>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线箭头连接符 311">
                <a:extLst>
                  <a:ext uri="{FF2B5EF4-FFF2-40B4-BE49-F238E27FC236}">
                    <a16:creationId xmlns:a16="http://schemas.microsoft.com/office/drawing/2014/main" id="{6AF9165E-DEC6-7F32-D8BC-D18492B4EF0E}"/>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3" name="任意形状 312">
                <a:extLst>
                  <a:ext uri="{FF2B5EF4-FFF2-40B4-BE49-F238E27FC236}">
                    <a16:creationId xmlns:a16="http://schemas.microsoft.com/office/drawing/2014/main" id="{94E0A1F4-2089-7592-5FDB-820CD2070CEA}"/>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任意形状 313">
                <a:extLst>
                  <a:ext uri="{FF2B5EF4-FFF2-40B4-BE49-F238E27FC236}">
                    <a16:creationId xmlns:a16="http://schemas.microsoft.com/office/drawing/2014/main" id="{E136453B-B11D-4EDE-DC36-5B294FE734EE}"/>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任意形状 314">
                <a:extLst>
                  <a:ext uri="{FF2B5EF4-FFF2-40B4-BE49-F238E27FC236}">
                    <a16:creationId xmlns:a16="http://schemas.microsoft.com/office/drawing/2014/main" id="{59A083B4-4560-4B84-2954-EC038F6E84C4}"/>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任意形状 315">
                <a:extLst>
                  <a:ext uri="{FF2B5EF4-FFF2-40B4-BE49-F238E27FC236}">
                    <a16:creationId xmlns:a16="http://schemas.microsoft.com/office/drawing/2014/main" id="{29C53E67-9F65-241B-3BC2-56F7AB61FAC9}"/>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任意形状 316">
                <a:extLst>
                  <a:ext uri="{FF2B5EF4-FFF2-40B4-BE49-F238E27FC236}">
                    <a16:creationId xmlns:a16="http://schemas.microsoft.com/office/drawing/2014/main" id="{CEC4F5E6-A04C-8B30-879F-DE026336E356}"/>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任意形状 317">
                <a:extLst>
                  <a:ext uri="{FF2B5EF4-FFF2-40B4-BE49-F238E27FC236}">
                    <a16:creationId xmlns:a16="http://schemas.microsoft.com/office/drawing/2014/main" id="{CE089926-DF93-8CC4-AF8A-0D922D230A3F}"/>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任意形状 318">
                <a:extLst>
                  <a:ext uri="{FF2B5EF4-FFF2-40B4-BE49-F238E27FC236}">
                    <a16:creationId xmlns:a16="http://schemas.microsoft.com/office/drawing/2014/main" id="{20C661DD-67A5-8C83-0112-F6BEA7B65D41}"/>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任意形状 319">
                <a:extLst>
                  <a:ext uri="{FF2B5EF4-FFF2-40B4-BE49-F238E27FC236}">
                    <a16:creationId xmlns:a16="http://schemas.microsoft.com/office/drawing/2014/main" id="{32ACDEC8-D9B3-FA4D-EE64-46F039CEC287}"/>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任意形状 320">
                <a:extLst>
                  <a:ext uri="{FF2B5EF4-FFF2-40B4-BE49-F238E27FC236}">
                    <a16:creationId xmlns:a16="http://schemas.microsoft.com/office/drawing/2014/main" id="{2BA12876-7786-26DB-65D0-AF20872E81B9}"/>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任意形状 321">
                <a:extLst>
                  <a:ext uri="{FF2B5EF4-FFF2-40B4-BE49-F238E27FC236}">
                    <a16:creationId xmlns:a16="http://schemas.microsoft.com/office/drawing/2014/main" id="{37865FAF-1A02-41FC-FFED-3935B8F20990}"/>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3" name="任意形状 322">
                <a:extLst>
                  <a:ext uri="{FF2B5EF4-FFF2-40B4-BE49-F238E27FC236}">
                    <a16:creationId xmlns:a16="http://schemas.microsoft.com/office/drawing/2014/main" id="{91095281-1DAB-2469-AD6B-A6AE95CCFA03}"/>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4" name="任意形状 323">
                <a:extLst>
                  <a:ext uri="{FF2B5EF4-FFF2-40B4-BE49-F238E27FC236}">
                    <a16:creationId xmlns:a16="http://schemas.microsoft.com/office/drawing/2014/main" id="{C4D8A2F7-E1A5-6404-178A-E175B31F1CCD}"/>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5" name="椭圆 324">
                <a:extLst>
                  <a:ext uri="{FF2B5EF4-FFF2-40B4-BE49-F238E27FC236}">
                    <a16:creationId xmlns:a16="http://schemas.microsoft.com/office/drawing/2014/main" id="{8E0A5B7E-8222-D6FC-FDF0-92F1FB58052E}"/>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椭圆 325">
                <a:extLst>
                  <a:ext uri="{FF2B5EF4-FFF2-40B4-BE49-F238E27FC236}">
                    <a16:creationId xmlns:a16="http://schemas.microsoft.com/office/drawing/2014/main" id="{9971D965-E418-6AED-B05E-001FAF11622B}"/>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7" name="椭圆 326">
                <a:extLst>
                  <a:ext uri="{FF2B5EF4-FFF2-40B4-BE49-F238E27FC236}">
                    <a16:creationId xmlns:a16="http://schemas.microsoft.com/office/drawing/2014/main" id="{2D6BA3BB-E862-9763-5A57-60B0CFAB6DBD}"/>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8" name="椭圆 327">
                <a:extLst>
                  <a:ext uri="{FF2B5EF4-FFF2-40B4-BE49-F238E27FC236}">
                    <a16:creationId xmlns:a16="http://schemas.microsoft.com/office/drawing/2014/main" id="{4DF881D6-A1FB-4DF9-BF2B-56B74B63868E}"/>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9" name="椭圆 328">
                <a:extLst>
                  <a:ext uri="{FF2B5EF4-FFF2-40B4-BE49-F238E27FC236}">
                    <a16:creationId xmlns:a16="http://schemas.microsoft.com/office/drawing/2014/main" id="{99330D24-1DB8-72D9-3980-6ED1A66D97E2}"/>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0" name="椭圆 329">
                <a:extLst>
                  <a:ext uri="{FF2B5EF4-FFF2-40B4-BE49-F238E27FC236}">
                    <a16:creationId xmlns:a16="http://schemas.microsoft.com/office/drawing/2014/main" id="{186233F6-0F91-3BBE-9D09-0222D66D0E53}"/>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1" name="椭圆 330">
                <a:extLst>
                  <a:ext uri="{FF2B5EF4-FFF2-40B4-BE49-F238E27FC236}">
                    <a16:creationId xmlns:a16="http://schemas.microsoft.com/office/drawing/2014/main" id="{6137AE6D-9242-26B1-84A0-D89247FB1430}"/>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2" name="椭圆 331">
                <a:extLst>
                  <a:ext uri="{FF2B5EF4-FFF2-40B4-BE49-F238E27FC236}">
                    <a16:creationId xmlns:a16="http://schemas.microsoft.com/office/drawing/2014/main" id="{719AF21C-5C93-DC52-7C33-95562A81BA03}"/>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3" name="椭圆 332">
                <a:extLst>
                  <a:ext uri="{FF2B5EF4-FFF2-40B4-BE49-F238E27FC236}">
                    <a16:creationId xmlns:a16="http://schemas.microsoft.com/office/drawing/2014/main" id="{B7EFDE22-7279-6587-B86E-AAD4D7BD785C}"/>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4" name="椭圆 333">
                <a:extLst>
                  <a:ext uri="{FF2B5EF4-FFF2-40B4-BE49-F238E27FC236}">
                    <a16:creationId xmlns:a16="http://schemas.microsoft.com/office/drawing/2014/main" id="{3637589B-722C-39AD-AA31-8770DC18176E}"/>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a:extLst>
                  <a:ext uri="{FF2B5EF4-FFF2-40B4-BE49-F238E27FC236}">
                    <a16:creationId xmlns:a16="http://schemas.microsoft.com/office/drawing/2014/main" id="{F8F629AC-C3F1-473B-86AC-11422CF149D0}"/>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6" name="椭圆 335">
                <a:extLst>
                  <a:ext uri="{FF2B5EF4-FFF2-40B4-BE49-F238E27FC236}">
                    <a16:creationId xmlns:a16="http://schemas.microsoft.com/office/drawing/2014/main" id="{C6FF6225-4325-75D6-1050-28F8884A0EDA}"/>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83" name="圆角矩形 182">
              <a:extLst>
                <a:ext uri="{FF2B5EF4-FFF2-40B4-BE49-F238E27FC236}">
                  <a16:creationId xmlns:a16="http://schemas.microsoft.com/office/drawing/2014/main" id="{723D32E4-828C-3705-10B5-2E9562C19670}"/>
                </a:ext>
              </a:extLst>
            </p:cNvPr>
            <p:cNvSpPr/>
            <p:nvPr/>
          </p:nvSpPr>
          <p:spPr>
            <a:xfrm>
              <a:off x="5661288" y="3357072"/>
              <a:ext cx="922392" cy="708503"/>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337" name="直线箭头连接符 336">
            <a:extLst>
              <a:ext uri="{FF2B5EF4-FFF2-40B4-BE49-F238E27FC236}">
                <a16:creationId xmlns:a16="http://schemas.microsoft.com/office/drawing/2014/main" id="{3B6F0817-16AC-7B87-4504-CB885E5D394B}"/>
              </a:ext>
            </a:extLst>
          </p:cNvPr>
          <p:cNvCxnSpPr>
            <a:stCxn id="756" idx="3"/>
            <a:endCxn id="183" idx="1"/>
          </p:cNvCxnSpPr>
          <p:nvPr/>
        </p:nvCxnSpPr>
        <p:spPr>
          <a:xfrm>
            <a:off x="5983428" y="3978849"/>
            <a:ext cx="559768" cy="2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a:extLst>
              <a:ext uri="{FF2B5EF4-FFF2-40B4-BE49-F238E27FC236}">
                <a16:creationId xmlns:a16="http://schemas.microsoft.com/office/drawing/2014/main" id="{482F5C55-19F8-7FBE-F505-E2B5A04A0B0B}"/>
              </a:ext>
            </a:extLst>
          </p:cNvPr>
          <p:cNvCxnSpPr>
            <a:endCxn id="9" idx="2"/>
          </p:cNvCxnSpPr>
          <p:nvPr/>
        </p:nvCxnSpPr>
        <p:spPr>
          <a:xfrm flipV="1">
            <a:off x="1739343" y="4241057"/>
            <a:ext cx="1" cy="399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a:extLst>
              <a:ext uri="{FF2B5EF4-FFF2-40B4-BE49-F238E27FC236}">
                <a16:creationId xmlns:a16="http://schemas.microsoft.com/office/drawing/2014/main" id="{3081F038-DE39-CDE5-655D-FFB98CF82DF2}"/>
              </a:ext>
            </a:extLst>
          </p:cNvPr>
          <p:cNvCxnSpPr/>
          <p:nvPr/>
        </p:nvCxnSpPr>
        <p:spPr>
          <a:xfrm flipH="1" flipV="1">
            <a:off x="2701299" y="4241057"/>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a:extLst>
              <a:ext uri="{FF2B5EF4-FFF2-40B4-BE49-F238E27FC236}">
                <a16:creationId xmlns:a16="http://schemas.microsoft.com/office/drawing/2014/main" id="{B0D85EC1-EF24-7FBB-694F-8C29DA91EB8D}"/>
              </a:ext>
            </a:extLst>
          </p:cNvPr>
          <p:cNvCxnSpPr/>
          <p:nvPr/>
        </p:nvCxnSpPr>
        <p:spPr>
          <a:xfrm flipH="1" flipV="1">
            <a:off x="3661916" y="4241056"/>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a:extLst>
              <a:ext uri="{FF2B5EF4-FFF2-40B4-BE49-F238E27FC236}">
                <a16:creationId xmlns:a16="http://schemas.microsoft.com/office/drawing/2014/main" id="{3B5E1365-0417-F6AE-83C3-3200477DE40D}"/>
              </a:ext>
            </a:extLst>
          </p:cNvPr>
          <p:cNvCxnSpPr/>
          <p:nvPr/>
        </p:nvCxnSpPr>
        <p:spPr>
          <a:xfrm flipH="1" flipV="1">
            <a:off x="4651556" y="424105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a:extLst>
              <a:ext uri="{FF2B5EF4-FFF2-40B4-BE49-F238E27FC236}">
                <a16:creationId xmlns:a16="http://schemas.microsoft.com/office/drawing/2014/main" id="{4FDE6EC1-C286-2A1D-7586-BF2A0B67194F}"/>
              </a:ext>
            </a:extLst>
          </p:cNvPr>
          <p:cNvCxnSpPr/>
          <p:nvPr/>
        </p:nvCxnSpPr>
        <p:spPr>
          <a:xfrm flipH="1" flipV="1">
            <a:off x="6826264" y="425458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a:extLst>
              <a:ext uri="{FF2B5EF4-FFF2-40B4-BE49-F238E27FC236}">
                <a16:creationId xmlns:a16="http://schemas.microsoft.com/office/drawing/2014/main" id="{BD17C3F5-7560-1731-B655-9C960B830954}"/>
              </a:ext>
            </a:extLst>
          </p:cNvPr>
          <p:cNvCxnSpPr/>
          <p:nvPr/>
        </p:nvCxnSpPr>
        <p:spPr>
          <a:xfrm flipH="1" flipV="1">
            <a:off x="7729801" y="425458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a:extLst>
              <a:ext uri="{FF2B5EF4-FFF2-40B4-BE49-F238E27FC236}">
                <a16:creationId xmlns:a16="http://schemas.microsoft.com/office/drawing/2014/main" id="{CE8B08C0-FBF6-B502-8CB6-8FE3059AB476}"/>
              </a:ext>
            </a:extLst>
          </p:cNvPr>
          <p:cNvCxnSpPr/>
          <p:nvPr/>
        </p:nvCxnSpPr>
        <p:spPr>
          <a:xfrm flipH="1" flipV="1">
            <a:off x="8628752" y="423591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a:extLst>
              <a:ext uri="{FF2B5EF4-FFF2-40B4-BE49-F238E27FC236}">
                <a16:creationId xmlns:a16="http://schemas.microsoft.com/office/drawing/2014/main" id="{50C28CCC-703C-B5D9-7CD9-6E55FCC7E05E}"/>
              </a:ext>
            </a:extLst>
          </p:cNvPr>
          <p:cNvCxnSpPr/>
          <p:nvPr/>
        </p:nvCxnSpPr>
        <p:spPr>
          <a:xfrm flipH="1" flipV="1">
            <a:off x="9556761" y="423591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a:extLst>
              <a:ext uri="{FF2B5EF4-FFF2-40B4-BE49-F238E27FC236}">
                <a16:creationId xmlns:a16="http://schemas.microsoft.com/office/drawing/2014/main" id="{AD613E1C-9B74-7AA4-EC75-AB7B20444104}"/>
              </a:ext>
            </a:extLst>
          </p:cNvPr>
          <p:cNvCxnSpPr/>
          <p:nvPr/>
        </p:nvCxnSpPr>
        <p:spPr>
          <a:xfrm flipH="1" flipV="1">
            <a:off x="6801706" y="327503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a:extLst>
              <a:ext uri="{FF2B5EF4-FFF2-40B4-BE49-F238E27FC236}">
                <a16:creationId xmlns:a16="http://schemas.microsoft.com/office/drawing/2014/main" id="{307921DA-D48E-E6BA-D6FA-B1725DBB8FA6}"/>
              </a:ext>
            </a:extLst>
          </p:cNvPr>
          <p:cNvCxnSpPr/>
          <p:nvPr/>
        </p:nvCxnSpPr>
        <p:spPr>
          <a:xfrm flipH="1" flipV="1">
            <a:off x="7724473" y="327503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a:extLst>
              <a:ext uri="{FF2B5EF4-FFF2-40B4-BE49-F238E27FC236}">
                <a16:creationId xmlns:a16="http://schemas.microsoft.com/office/drawing/2014/main" id="{35BAA045-E18A-2D59-A278-7024D9DFD801}"/>
              </a:ext>
            </a:extLst>
          </p:cNvPr>
          <p:cNvCxnSpPr/>
          <p:nvPr/>
        </p:nvCxnSpPr>
        <p:spPr>
          <a:xfrm flipH="1" flipV="1">
            <a:off x="8623424" y="3275034"/>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a:extLst>
              <a:ext uri="{FF2B5EF4-FFF2-40B4-BE49-F238E27FC236}">
                <a16:creationId xmlns:a16="http://schemas.microsoft.com/office/drawing/2014/main" id="{F9894448-1EDD-2E01-4CE3-38C30150D031}"/>
              </a:ext>
            </a:extLst>
          </p:cNvPr>
          <p:cNvCxnSpPr/>
          <p:nvPr/>
        </p:nvCxnSpPr>
        <p:spPr>
          <a:xfrm flipH="1" flipV="1">
            <a:off x="9538236" y="327944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0" name="文本框 349">
            <a:extLst>
              <a:ext uri="{FF2B5EF4-FFF2-40B4-BE49-F238E27FC236}">
                <a16:creationId xmlns:a16="http://schemas.microsoft.com/office/drawing/2014/main" id="{7EAF4397-0B3E-9CE8-04FE-91835B316DE6}"/>
              </a:ext>
            </a:extLst>
          </p:cNvPr>
          <p:cNvSpPr txBox="1"/>
          <p:nvPr/>
        </p:nvSpPr>
        <p:spPr>
          <a:xfrm>
            <a:off x="1527725" y="4927474"/>
            <a:ext cx="680688" cy="369332"/>
          </a:xfrm>
          <a:prstGeom prst="rect">
            <a:avLst/>
          </a:prstGeom>
          <a:noFill/>
        </p:spPr>
        <p:txBody>
          <a:bodyPr wrap="square" rtlCol="0">
            <a:spAutoFit/>
          </a:bodyPr>
          <a:lstStyle/>
          <a:p>
            <a:r>
              <a:rPr kumimoji="1" lang="zh-CN" altLang="en-US"/>
              <a:t>我</a:t>
            </a:r>
          </a:p>
        </p:txBody>
      </p:sp>
      <p:sp>
        <p:nvSpPr>
          <p:cNvPr id="351" name="文本框 350">
            <a:extLst>
              <a:ext uri="{FF2B5EF4-FFF2-40B4-BE49-F238E27FC236}">
                <a16:creationId xmlns:a16="http://schemas.microsoft.com/office/drawing/2014/main" id="{86E51DC7-1088-A7FE-5CCE-DA575C0432C1}"/>
              </a:ext>
            </a:extLst>
          </p:cNvPr>
          <p:cNvSpPr txBox="1"/>
          <p:nvPr/>
        </p:nvSpPr>
        <p:spPr>
          <a:xfrm>
            <a:off x="2519056" y="4925675"/>
            <a:ext cx="680688" cy="369332"/>
          </a:xfrm>
          <a:prstGeom prst="rect">
            <a:avLst/>
          </a:prstGeom>
          <a:noFill/>
        </p:spPr>
        <p:txBody>
          <a:bodyPr wrap="square" rtlCol="0">
            <a:spAutoFit/>
          </a:bodyPr>
          <a:lstStyle/>
          <a:p>
            <a:r>
              <a:rPr kumimoji="1" lang="zh-CN" altLang="en-US"/>
              <a:t>爱</a:t>
            </a:r>
          </a:p>
        </p:txBody>
      </p:sp>
      <p:sp>
        <p:nvSpPr>
          <p:cNvPr id="352" name="文本框 351">
            <a:extLst>
              <a:ext uri="{FF2B5EF4-FFF2-40B4-BE49-F238E27FC236}">
                <a16:creationId xmlns:a16="http://schemas.microsoft.com/office/drawing/2014/main" id="{0F6A6E7E-FC0F-DD4E-DBF4-AEB392ED5DB8}"/>
              </a:ext>
            </a:extLst>
          </p:cNvPr>
          <p:cNvSpPr txBox="1"/>
          <p:nvPr/>
        </p:nvSpPr>
        <p:spPr>
          <a:xfrm>
            <a:off x="3354577" y="4925675"/>
            <a:ext cx="680688" cy="369332"/>
          </a:xfrm>
          <a:prstGeom prst="rect">
            <a:avLst/>
          </a:prstGeom>
          <a:noFill/>
        </p:spPr>
        <p:txBody>
          <a:bodyPr wrap="square" rtlCol="0">
            <a:spAutoFit/>
          </a:bodyPr>
          <a:lstStyle/>
          <a:p>
            <a:r>
              <a:rPr kumimoji="1" lang="zh-CN" altLang="en-US"/>
              <a:t>这个</a:t>
            </a:r>
          </a:p>
        </p:txBody>
      </p:sp>
      <p:sp>
        <p:nvSpPr>
          <p:cNvPr id="353" name="文本框 352">
            <a:extLst>
              <a:ext uri="{FF2B5EF4-FFF2-40B4-BE49-F238E27FC236}">
                <a16:creationId xmlns:a16="http://schemas.microsoft.com/office/drawing/2014/main" id="{2F219094-F893-0B83-9469-6A71F85B8CDD}"/>
              </a:ext>
            </a:extLst>
          </p:cNvPr>
          <p:cNvSpPr txBox="1"/>
          <p:nvPr/>
        </p:nvSpPr>
        <p:spPr>
          <a:xfrm>
            <a:off x="4331162" y="4907676"/>
            <a:ext cx="680688" cy="369332"/>
          </a:xfrm>
          <a:prstGeom prst="rect">
            <a:avLst/>
          </a:prstGeom>
          <a:noFill/>
        </p:spPr>
        <p:txBody>
          <a:bodyPr wrap="square" rtlCol="0">
            <a:spAutoFit/>
          </a:bodyPr>
          <a:lstStyle/>
          <a:p>
            <a:r>
              <a:rPr kumimoji="1" lang="zh-CN" altLang="en-US"/>
              <a:t>游戏</a:t>
            </a:r>
            <a:endParaRPr kumimoji="1" lang="zh-CN" altLang="en-US" dirty="0"/>
          </a:p>
        </p:txBody>
      </p:sp>
      <p:sp>
        <p:nvSpPr>
          <p:cNvPr id="354" name="文本框 353">
            <a:extLst>
              <a:ext uri="{FF2B5EF4-FFF2-40B4-BE49-F238E27FC236}">
                <a16:creationId xmlns:a16="http://schemas.microsoft.com/office/drawing/2014/main" id="{7FD21A27-334F-B91F-5595-3EE2034EB2EF}"/>
              </a:ext>
            </a:extLst>
          </p:cNvPr>
          <p:cNvSpPr txBox="1"/>
          <p:nvPr/>
        </p:nvSpPr>
        <p:spPr>
          <a:xfrm>
            <a:off x="6435906" y="4905441"/>
            <a:ext cx="1004788" cy="369332"/>
          </a:xfrm>
          <a:prstGeom prst="rect">
            <a:avLst/>
          </a:prstGeom>
          <a:noFill/>
        </p:spPr>
        <p:txBody>
          <a:bodyPr wrap="square" rtlCol="0">
            <a:spAutoFit/>
          </a:bodyPr>
          <a:lstStyle/>
          <a:p>
            <a:r>
              <a:rPr kumimoji="1" lang="en-US" altLang="zh-CN"/>
              <a:t>&lt;SOS&gt;</a:t>
            </a:r>
            <a:endParaRPr kumimoji="1" lang="zh-CN" altLang="en-US" dirty="0"/>
          </a:p>
        </p:txBody>
      </p:sp>
      <p:grpSp>
        <p:nvGrpSpPr>
          <p:cNvPr id="355" name="组 1861">
            <a:extLst>
              <a:ext uri="{FF2B5EF4-FFF2-40B4-BE49-F238E27FC236}">
                <a16:creationId xmlns:a16="http://schemas.microsoft.com/office/drawing/2014/main" id="{0921FFB5-B333-B9E9-BC26-BF13AD4969DC}"/>
              </a:ext>
            </a:extLst>
          </p:cNvPr>
          <p:cNvGrpSpPr/>
          <p:nvPr/>
        </p:nvGrpSpPr>
        <p:grpSpPr>
          <a:xfrm>
            <a:off x="2374108" y="3716641"/>
            <a:ext cx="665039" cy="524416"/>
            <a:chOff x="854825" y="3449067"/>
            <a:chExt cx="973020" cy="740547"/>
          </a:xfrm>
        </p:grpSpPr>
        <p:grpSp>
          <p:nvGrpSpPr>
            <p:cNvPr id="356" name="组 1862">
              <a:extLst>
                <a:ext uri="{FF2B5EF4-FFF2-40B4-BE49-F238E27FC236}">
                  <a16:creationId xmlns:a16="http://schemas.microsoft.com/office/drawing/2014/main" id="{2705CC2E-7796-D8C7-682F-CA56E7B3FD6D}"/>
                </a:ext>
              </a:extLst>
            </p:cNvPr>
            <p:cNvGrpSpPr/>
            <p:nvPr/>
          </p:nvGrpSpPr>
          <p:grpSpPr>
            <a:xfrm>
              <a:off x="972439" y="3561388"/>
              <a:ext cx="751759" cy="611600"/>
              <a:chOff x="2094803" y="1719115"/>
              <a:chExt cx="7157261" cy="4318697"/>
            </a:xfrm>
          </p:grpSpPr>
          <p:sp>
            <p:nvSpPr>
              <p:cNvPr id="358" name="椭圆 357">
                <a:extLst>
                  <a:ext uri="{FF2B5EF4-FFF2-40B4-BE49-F238E27FC236}">
                    <a16:creationId xmlns:a16="http://schemas.microsoft.com/office/drawing/2014/main" id="{69CB4A12-5007-FC34-3956-B0D4F5D57266}"/>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9" name="椭圆 358">
                <a:extLst>
                  <a:ext uri="{FF2B5EF4-FFF2-40B4-BE49-F238E27FC236}">
                    <a16:creationId xmlns:a16="http://schemas.microsoft.com/office/drawing/2014/main" id="{970315F6-14C2-96AA-3898-2B808AE124BC}"/>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a:extLst>
                  <a:ext uri="{FF2B5EF4-FFF2-40B4-BE49-F238E27FC236}">
                    <a16:creationId xmlns:a16="http://schemas.microsoft.com/office/drawing/2014/main" id="{A3E0E76D-A048-C549-3596-AB9A5BDF5738}"/>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椭圆 360">
                <a:extLst>
                  <a:ext uri="{FF2B5EF4-FFF2-40B4-BE49-F238E27FC236}">
                    <a16:creationId xmlns:a16="http://schemas.microsoft.com/office/drawing/2014/main" id="{CE04BF11-8038-519F-9D76-B91D8D0C5D66}"/>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a:extLst>
                  <a:ext uri="{FF2B5EF4-FFF2-40B4-BE49-F238E27FC236}">
                    <a16:creationId xmlns:a16="http://schemas.microsoft.com/office/drawing/2014/main" id="{557DE0F5-0498-BDDF-B3F7-6831FD5E9C06}"/>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a:extLst>
                  <a:ext uri="{FF2B5EF4-FFF2-40B4-BE49-F238E27FC236}">
                    <a16:creationId xmlns:a16="http://schemas.microsoft.com/office/drawing/2014/main" id="{E771D71B-AFEC-7151-3298-19E006EBA403}"/>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椭圆 363">
                <a:extLst>
                  <a:ext uri="{FF2B5EF4-FFF2-40B4-BE49-F238E27FC236}">
                    <a16:creationId xmlns:a16="http://schemas.microsoft.com/office/drawing/2014/main" id="{917B844C-23E3-7870-D6FA-3D7354F548F5}"/>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a:extLst>
                  <a:ext uri="{FF2B5EF4-FFF2-40B4-BE49-F238E27FC236}">
                    <a16:creationId xmlns:a16="http://schemas.microsoft.com/office/drawing/2014/main" id="{23BD93FC-B3CB-CDAA-DB33-E71A6D76CEE4}"/>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6" name="直线箭头连接符 365">
                <a:extLst>
                  <a:ext uri="{FF2B5EF4-FFF2-40B4-BE49-F238E27FC236}">
                    <a16:creationId xmlns:a16="http://schemas.microsoft.com/office/drawing/2014/main" id="{E27F3EB4-98F0-DC94-C1DE-90501DC42B8A}"/>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线箭头连接符 366">
                <a:extLst>
                  <a:ext uri="{FF2B5EF4-FFF2-40B4-BE49-F238E27FC236}">
                    <a16:creationId xmlns:a16="http://schemas.microsoft.com/office/drawing/2014/main" id="{DFCCB41D-8A71-B2D2-0C85-C310809D5AB8}"/>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直线箭头连接符 367">
                <a:extLst>
                  <a:ext uri="{FF2B5EF4-FFF2-40B4-BE49-F238E27FC236}">
                    <a16:creationId xmlns:a16="http://schemas.microsoft.com/office/drawing/2014/main" id="{0A778C07-9691-4E85-2C46-DF8DBB812501}"/>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直线箭头连接符 368">
                <a:extLst>
                  <a:ext uri="{FF2B5EF4-FFF2-40B4-BE49-F238E27FC236}">
                    <a16:creationId xmlns:a16="http://schemas.microsoft.com/office/drawing/2014/main" id="{FFEC16E1-9324-9F41-A667-5B56F8ADE749}"/>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直线箭头连接符 369">
                <a:extLst>
                  <a:ext uri="{FF2B5EF4-FFF2-40B4-BE49-F238E27FC236}">
                    <a16:creationId xmlns:a16="http://schemas.microsoft.com/office/drawing/2014/main" id="{1AC0B6CD-B3B0-2296-CE2C-6CCD6876926D}"/>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直线箭头连接符 370">
                <a:extLst>
                  <a:ext uri="{FF2B5EF4-FFF2-40B4-BE49-F238E27FC236}">
                    <a16:creationId xmlns:a16="http://schemas.microsoft.com/office/drawing/2014/main" id="{9A00F638-382D-2A4C-3CCF-F65EA22F9E3D}"/>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直线箭头连接符 371">
                <a:extLst>
                  <a:ext uri="{FF2B5EF4-FFF2-40B4-BE49-F238E27FC236}">
                    <a16:creationId xmlns:a16="http://schemas.microsoft.com/office/drawing/2014/main" id="{A6D14126-0334-5447-F1F4-EC8F3804B3CC}"/>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直线箭头连接符 372">
                <a:extLst>
                  <a:ext uri="{FF2B5EF4-FFF2-40B4-BE49-F238E27FC236}">
                    <a16:creationId xmlns:a16="http://schemas.microsoft.com/office/drawing/2014/main" id="{B593CE41-69F6-C03D-E9D1-3EE5070D6AE4}"/>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直线箭头连接符 373">
                <a:extLst>
                  <a:ext uri="{FF2B5EF4-FFF2-40B4-BE49-F238E27FC236}">
                    <a16:creationId xmlns:a16="http://schemas.microsoft.com/office/drawing/2014/main" id="{EA745B8C-00A7-C755-390F-10FF7420D92E}"/>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直线箭头连接符 374">
                <a:extLst>
                  <a:ext uri="{FF2B5EF4-FFF2-40B4-BE49-F238E27FC236}">
                    <a16:creationId xmlns:a16="http://schemas.microsoft.com/office/drawing/2014/main" id="{329E6C75-5D2F-FA0B-E375-1EB30B736DA7}"/>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直线箭头连接符 375">
                <a:extLst>
                  <a:ext uri="{FF2B5EF4-FFF2-40B4-BE49-F238E27FC236}">
                    <a16:creationId xmlns:a16="http://schemas.microsoft.com/office/drawing/2014/main" id="{7AE1378D-C42A-5D26-5F86-61533F15F39B}"/>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直线箭头连接符 376">
                <a:extLst>
                  <a:ext uri="{FF2B5EF4-FFF2-40B4-BE49-F238E27FC236}">
                    <a16:creationId xmlns:a16="http://schemas.microsoft.com/office/drawing/2014/main" id="{FD788748-3DF0-CA94-0B3B-6A69090C5C28}"/>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直线箭头连接符 377">
                <a:extLst>
                  <a:ext uri="{FF2B5EF4-FFF2-40B4-BE49-F238E27FC236}">
                    <a16:creationId xmlns:a16="http://schemas.microsoft.com/office/drawing/2014/main" id="{FA684858-C0BF-AD50-F4CF-1D2B3D039EF7}"/>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线箭头连接符 378">
                <a:extLst>
                  <a:ext uri="{FF2B5EF4-FFF2-40B4-BE49-F238E27FC236}">
                    <a16:creationId xmlns:a16="http://schemas.microsoft.com/office/drawing/2014/main" id="{495164EA-50ED-25AD-044E-2CFA8BB970A1}"/>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线箭头连接符 379">
                <a:extLst>
                  <a:ext uri="{FF2B5EF4-FFF2-40B4-BE49-F238E27FC236}">
                    <a16:creationId xmlns:a16="http://schemas.microsoft.com/office/drawing/2014/main" id="{CF0AAB7B-E904-10CD-E147-EA4EC78204FE}"/>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线箭头连接符 380">
                <a:extLst>
                  <a:ext uri="{FF2B5EF4-FFF2-40B4-BE49-F238E27FC236}">
                    <a16:creationId xmlns:a16="http://schemas.microsoft.com/office/drawing/2014/main" id="{F14621BB-916B-A68B-8E53-48ECEB4C9937}"/>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直线箭头连接符 381">
                <a:extLst>
                  <a:ext uri="{FF2B5EF4-FFF2-40B4-BE49-F238E27FC236}">
                    <a16:creationId xmlns:a16="http://schemas.microsoft.com/office/drawing/2014/main" id="{400F9764-9A76-DF55-F558-9E536C282EF1}"/>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直线箭头连接符 382">
                <a:extLst>
                  <a:ext uri="{FF2B5EF4-FFF2-40B4-BE49-F238E27FC236}">
                    <a16:creationId xmlns:a16="http://schemas.microsoft.com/office/drawing/2014/main" id="{F7F6F5DC-C883-4401-07CB-359D37B6330E}"/>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直线箭头连接符 383">
                <a:extLst>
                  <a:ext uri="{FF2B5EF4-FFF2-40B4-BE49-F238E27FC236}">
                    <a16:creationId xmlns:a16="http://schemas.microsoft.com/office/drawing/2014/main" id="{427D667C-BCDB-66B4-170D-F774F03D0AAA}"/>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直线箭头连接符 384">
                <a:extLst>
                  <a:ext uri="{FF2B5EF4-FFF2-40B4-BE49-F238E27FC236}">
                    <a16:creationId xmlns:a16="http://schemas.microsoft.com/office/drawing/2014/main" id="{E63549EB-58CD-D3AF-0BA9-C5349E1E96FB}"/>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线箭头连接符 385">
                <a:extLst>
                  <a:ext uri="{FF2B5EF4-FFF2-40B4-BE49-F238E27FC236}">
                    <a16:creationId xmlns:a16="http://schemas.microsoft.com/office/drawing/2014/main" id="{815DB68D-1AA4-3845-3255-A2362C06A100}"/>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线箭头连接符 386">
                <a:extLst>
                  <a:ext uri="{FF2B5EF4-FFF2-40B4-BE49-F238E27FC236}">
                    <a16:creationId xmlns:a16="http://schemas.microsoft.com/office/drawing/2014/main" id="{290CA1C7-FB5F-6DC9-F913-AA81A3D8D2DD}"/>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直线箭头连接符 387">
                <a:extLst>
                  <a:ext uri="{FF2B5EF4-FFF2-40B4-BE49-F238E27FC236}">
                    <a16:creationId xmlns:a16="http://schemas.microsoft.com/office/drawing/2014/main" id="{3146F8E1-E9A2-A84D-7CA9-7F750213DCB2}"/>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直线箭头连接符 388">
                <a:extLst>
                  <a:ext uri="{FF2B5EF4-FFF2-40B4-BE49-F238E27FC236}">
                    <a16:creationId xmlns:a16="http://schemas.microsoft.com/office/drawing/2014/main" id="{CFA60274-278B-1A17-3C12-14ED82247CF1}"/>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直线箭头连接符 389">
                <a:extLst>
                  <a:ext uri="{FF2B5EF4-FFF2-40B4-BE49-F238E27FC236}">
                    <a16:creationId xmlns:a16="http://schemas.microsoft.com/office/drawing/2014/main" id="{38895F46-758A-8FF0-22ED-01CF724F368C}"/>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直线箭头连接符 390">
                <a:extLst>
                  <a:ext uri="{FF2B5EF4-FFF2-40B4-BE49-F238E27FC236}">
                    <a16:creationId xmlns:a16="http://schemas.microsoft.com/office/drawing/2014/main" id="{B6C6307F-B628-8FB8-2BE7-CAE11CE689DC}"/>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直线箭头连接符 391">
                <a:extLst>
                  <a:ext uri="{FF2B5EF4-FFF2-40B4-BE49-F238E27FC236}">
                    <a16:creationId xmlns:a16="http://schemas.microsoft.com/office/drawing/2014/main" id="{CE95B97D-EED7-BD1D-9564-8DCCDDF9AF7A}"/>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直线箭头连接符 392">
                <a:extLst>
                  <a:ext uri="{FF2B5EF4-FFF2-40B4-BE49-F238E27FC236}">
                    <a16:creationId xmlns:a16="http://schemas.microsoft.com/office/drawing/2014/main" id="{3526523E-D5F1-FA16-63A8-D3A3E127AA1B}"/>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4" name="直线箭头连接符 393">
                <a:extLst>
                  <a:ext uri="{FF2B5EF4-FFF2-40B4-BE49-F238E27FC236}">
                    <a16:creationId xmlns:a16="http://schemas.microsoft.com/office/drawing/2014/main" id="{0D077042-378F-7106-AA8F-B20223C66DFF}"/>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a:extLst>
                  <a:ext uri="{FF2B5EF4-FFF2-40B4-BE49-F238E27FC236}">
                    <a16:creationId xmlns:a16="http://schemas.microsoft.com/office/drawing/2014/main" id="{F640575B-BBF0-2488-4B8D-BC6D2563C298}"/>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a:extLst>
                  <a:ext uri="{FF2B5EF4-FFF2-40B4-BE49-F238E27FC236}">
                    <a16:creationId xmlns:a16="http://schemas.microsoft.com/office/drawing/2014/main" id="{3FE56611-E261-53BA-05B2-710CE4129C63}"/>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a:extLst>
                  <a:ext uri="{FF2B5EF4-FFF2-40B4-BE49-F238E27FC236}">
                    <a16:creationId xmlns:a16="http://schemas.microsoft.com/office/drawing/2014/main" id="{AAA24F82-852B-CFEE-66D8-A91110E8C0FC}"/>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a:extLst>
                  <a:ext uri="{FF2B5EF4-FFF2-40B4-BE49-F238E27FC236}">
                    <a16:creationId xmlns:a16="http://schemas.microsoft.com/office/drawing/2014/main" id="{DC939178-A0EC-85DF-E44F-5A961A21CD7C}"/>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a:extLst>
                  <a:ext uri="{FF2B5EF4-FFF2-40B4-BE49-F238E27FC236}">
                    <a16:creationId xmlns:a16="http://schemas.microsoft.com/office/drawing/2014/main" id="{4848269B-C22B-EDBD-362E-C6E284F034B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a:extLst>
                  <a:ext uri="{FF2B5EF4-FFF2-40B4-BE49-F238E27FC236}">
                    <a16:creationId xmlns:a16="http://schemas.microsoft.com/office/drawing/2014/main" id="{E29F816F-DF17-26BA-99FC-D1C95AAF6988}"/>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a:extLst>
                  <a:ext uri="{FF2B5EF4-FFF2-40B4-BE49-F238E27FC236}">
                    <a16:creationId xmlns:a16="http://schemas.microsoft.com/office/drawing/2014/main" id="{CEDACBDE-9C1E-D11D-8060-5CA237886FBB}"/>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a:extLst>
                  <a:ext uri="{FF2B5EF4-FFF2-40B4-BE49-F238E27FC236}">
                    <a16:creationId xmlns:a16="http://schemas.microsoft.com/office/drawing/2014/main" id="{C6AF6FCD-698A-DCB5-AA39-EE4BB2EF05E2}"/>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a:extLst>
                  <a:ext uri="{FF2B5EF4-FFF2-40B4-BE49-F238E27FC236}">
                    <a16:creationId xmlns:a16="http://schemas.microsoft.com/office/drawing/2014/main" id="{1773FECB-6666-B220-9602-86423B88C0DE}"/>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a:extLst>
                  <a:ext uri="{FF2B5EF4-FFF2-40B4-BE49-F238E27FC236}">
                    <a16:creationId xmlns:a16="http://schemas.microsoft.com/office/drawing/2014/main" id="{F498EFE9-EF2C-3820-2E68-0B5E6237A8CB}"/>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a:extLst>
                  <a:ext uri="{FF2B5EF4-FFF2-40B4-BE49-F238E27FC236}">
                    <a16:creationId xmlns:a16="http://schemas.microsoft.com/office/drawing/2014/main" id="{B60FB769-389D-FB61-50FB-107197F096E1}"/>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a:extLst>
                  <a:ext uri="{FF2B5EF4-FFF2-40B4-BE49-F238E27FC236}">
                    <a16:creationId xmlns:a16="http://schemas.microsoft.com/office/drawing/2014/main" id="{68DEB362-9B73-65BC-9D33-0FF549646CE7}"/>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a:extLst>
                  <a:ext uri="{FF2B5EF4-FFF2-40B4-BE49-F238E27FC236}">
                    <a16:creationId xmlns:a16="http://schemas.microsoft.com/office/drawing/2014/main" id="{C1779B23-F164-1F2E-2548-A0DF643C73D8}"/>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a:extLst>
                  <a:ext uri="{FF2B5EF4-FFF2-40B4-BE49-F238E27FC236}">
                    <a16:creationId xmlns:a16="http://schemas.microsoft.com/office/drawing/2014/main" id="{6FB1FC29-1A5C-55B7-9DA0-6A50DF6CC1B2}"/>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a:extLst>
                  <a:ext uri="{FF2B5EF4-FFF2-40B4-BE49-F238E27FC236}">
                    <a16:creationId xmlns:a16="http://schemas.microsoft.com/office/drawing/2014/main" id="{E6EF332F-04CE-D74C-CA66-9A34B72C4AF2}"/>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a:extLst>
                  <a:ext uri="{FF2B5EF4-FFF2-40B4-BE49-F238E27FC236}">
                    <a16:creationId xmlns:a16="http://schemas.microsoft.com/office/drawing/2014/main" id="{71179292-3E4F-C914-B4A7-90642AF4361B}"/>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1" name="任意形状 410">
                <a:extLst>
                  <a:ext uri="{FF2B5EF4-FFF2-40B4-BE49-F238E27FC236}">
                    <a16:creationId xmlns:a16="http://schemas.microsoft.com/office/drawing/2014/main" id="{210291D4-B74E-4A3D-38CD-C059FEF903D4}"/>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2" name="任意形状 411">
                <a:extLst>
                  <a:ext uri="{FF2B5EF4-FFF2-40B4-BE49-F238E27FC236}">
                    <a16:creationId xmlns:a16="http://schemas.microsoft.com/office/drawing/2014/main" id="{562D43E4-CE15-5E8D-BE9F-2CB82921A012}"/>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3" name="任意形状 412">
                <a:extLst>
                  <a:ext uri="{FF2B5EF4-FFF2-40B4-BE49-F238E27FC236}">
                    <a16:creationId xmlns:a16="http://schemas.microsoft.com/office/drawing/2014/main" id="{0EE63DAF-38D7-E44E-BAE2-06D64780DA5E}"/>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4" name="任意形状 413">
                <a:extLst>
                  <a:ext uri="{FF2B5EF4-FFF2-40B4-BE49-F238E27FC236}">
                    <a16:creationId xmlns:a16="http://schemas.microsoft.com/office/drawing/2014/main" id="{F08C16A9-D82B-F2CC-FAF3-9731CB6EFD8D}"/>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5" name="任意形状 414">
                <a:extLst>
                  <a:ext uri="{FF2B5EF4-FFF2-40B4-BE49-F238E27FC236}">
                    <a16:creationId xmlns:a16="http://schemas.microsoft.com/office/drawing/2014/main" id="{88784268-E2ED-13FA-1122-FBAC6E155CED}"/>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6" name="任意形状 415">
                <a:extLst>
                  <a:ext uri="{FF2B5EF4-FFF2-40B4-BE49-F238E27FC236}">
                    <a16:creationId xmlns:a16="http://schemas.microsoft.com/office/drawing/2014/main" id="{2C3FDC49-5B2F-9613-9FF3-1B357DB7D088}"/>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7" name="任意形状 416">
                <a:extLst>
                  <a:ext uri="{FF2B5EF4-FFF2-40B4-BE49-F238E27FC236}">
                    <a16:creationId xmlns:a16="http://schemas.microsoft.com/office/drawing/2014/main" id="{F7914BE0-A1E3-34A2-B359-29CA4537B855}"/>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8" name="任意形状 417">
                <a:extLst>
                  <a:ext uri="{FF2B5EF4-FFF2-40B4-BE49-F238E27FC236}">
                    <a16:creationId xmlns:a16="http://schemas.microsoft.com/office/drawing/2014/main" id="{25E60310-382D-4A1C-72E2-616C6D987AFD}"/>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9" name="任意形状 418">
                <a:extLst>
                  <a:ext uri="{FF2B5EF4-FFF2-40B4-BE49-F238E27FC236}">
                    <a16:creationId xmlns:a16="http://schemas.microsoft.com/office/drawing/2014/main" id="{47D535EB-BE77-0A84-16DC-C83854B3BC18}"/>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0" name="任意形状 419">
                <a:extLst>
                  <a:ext uri="{FF2B5EF4-FFF2-40B4-BE49-F238E27FC236}">
                    <a16:creationId xmlns:a16="http://schemas.microsoft.com/office/drawing/2014/main" id="{2BF23E97-803A-33B5-41D4-F13CE1BBBD56}"/>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1" name="任意形状 420">
                <a:extLst>
                  <a:ext uri="{FF2B5EF4-FFF2-40B4-BE49-F238E27FC236}">
                    <a16:creationId xmlns:a16="http://schemas.microsoft.com/office/drawing/2014/main" id="{C2AACEC2-8E52-1A16-02A9-AA98E1393DE7}"/>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2" name="任意形状 421">
                <a:extLst>
                  <a:ext uri="{FF2B5EF4-FFF2-40B4-BE49-F238E27FC236}">
                    <a16:creationId xmlns:a16="http://schemas.microsoft.com/office/drawing/2014/main" id="{00E33C68-CC00-E6C1-3029-6D9346CDC2CE}"/>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3" name="任意形状 422">
                <a:extLst>
                  <a:ext uri="{FF2B5EF4-FFF2-40B4-BE49-F238E27FC236}">
                    <a16:creationId xmlns:a16="http://schemas.microsoft.com/office/drawing/2014/main" id="{1502C650-F1DC-009D-E517-481C186C7192}"/>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4" name="任意形状 423">
                <a:extLst>
                  <a:ext uri="{FF2B5EF4-FFF2-40B4-BE49-F238E27FC236}">
                    <a16:creationId xmlns:a16="http://schemas.microsoft.com/office/drawing/2014/main" id="{4C3B0454-ECEA-42AB-4BAB-85CD024CB988}"/>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5" name="任意形状 424">
                <a:extLst>
                  <a:ext uri="{FF2B5EF4-FFF2-40B4-BE49-F238E27FC236}">
                    <a16:creationId xmlns:a16="http://schemas.microsoft.com/office/drawing/2014/main" id="{1D20A3C3-1F66-46C6-FEEC-AED323F2C7B8}"/>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6" name="任意形状 425">
                <a:extLst>
                  <a:ext uri="{FF2B5EF4-FFF2-40B4-BE49-F238E27FC236}">
                    <a16:creationId xmlns:a16="http://schemas.microsoft.com/office/drawing/2014/main" id="{36F73174-F777-7638-AD83-4C0C6CB8423F}"/>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7" name="任意形状 426">
                <a:extLst>
                  <a:ext uri="{FF2B5EF4-FFF2-40B4-BE49-F238E27FC236}">
                    <a16:creationId xmlns:a16="http://schemas.microsoft.com/office/drawing/2014/main" id="{6BAC4B19-6C5A-41F8-5C4F-E0609DD91A6E}"/>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8" name="任意形状 427">
                <a:extLst>
                  <a:ext uri="{FF2B5EF4-FFF2-40B4-BE49-F238E27FC236}">
                    <a16:creationId xmlns:a16="http://schemas.microsoft.com/office/drawing/2014/main" id="{B740B2BD-CFB0-06CF-BAF0-4ED5407E6A17}"/>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9" name="任意形状 428">
                <a:extLst>
                  <a:ext uri="{FF2B5EF4-FFF2-40B4-BE49-F238E27FC236}">
                    <a16:creationId xmlns:a16="http://schemas.microsoft.com/office/drawing/2014/main" id="{E87C1857-042A-3B87-90F8-DE599AE3D5B3}"/>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0" name="直线箭头连接符 429">
                <a:extLst>
                  <a:ext uri="{FF2B5EF4-FFF2-40B4-BE49-F238E27FC236}">
                    <a16:creationId xmlns:a16="http://schemas.microsoft.com/office/drawing/2014/main" id="{AF660222-87BE-67BC-3882-2DE05D7C83D2}"/>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a:extLst>
                  <a:ext uri="{FF2B5EF4-FFF2-40B4-BE49-F238E27FC236}">
                    <a16:creationId xmlns:a16="http://schemas.microsoft.com/office/drawing/2014/main" id="{C6DE2027-69C2-55F7-2F20-0D703B556C36}"/>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直线箭头连接符 431">
                <a:extLst>
                  <a:ext uri="{FF2B5EF4-FFF2-40B4-BE49-F238E27FC236}">
                    <a16:creationId xmlns:a16="http://schemas.microsoft.com/office/drawing/2014/main" id="{D461BF3F-D50B-96D8-1A4B-C7F515754791}"/>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直线箭头连接符 432">
                <a:extLst>
                  <a:ext uri="{FF2B5EF4-FFF2-40B4-BE49-F238E27FC236}">
                    <a16:creationId xmlns:a16="http://schemas.microsoft.com/office/drawing/2014/main" id="{79C9507A-F60A-0334-5108-6E55CAA3886B}"/>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线箭头连接符 433">
                <a:extLst>
                  <a:ext uri="{FF2B5EF4-FFF2-40B4-BE49-F238E27FC236}">
                    <a16:creationId xmlns:a16="http://schemas.microsoft.com/office/drawing/2014/main" id="{C0D958AA-7C2A-7009-A3CD-D161CC42F70C}"/>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直线箭头连接符 434">
                <a:extLst>
                  <a:ext uri="{FF2B5EF4-FFF2-40B4-BE49-F238E27FC236}">
                    <a16:creationId xmlns:a16="http://schemas.microsoft.com/office/drawing/2014/main" id="{1F36A4E1-516F-5A7E-E6DA-DB20EEEDEA8C}"/>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直线箭头连接符 435">
                <a:extLst>
                  <a:ext uri="{FF2B5EF4-FFF2-40B4-BE49-F238E27FC236}">
                    <a16:creationId xmlns:a16="http://schemas.microsoft.com/office/drawing/2014/main" id="{81392123-DED5-3E8B-125E-EF3E6CD9C843}"/>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直线箭头连接符 436">
                <a:extLst>
                  <a:ext uri="{FF2B5EF4-FFF2-40B4-BE49-F238E27FC236}">
                    <a16:creationId xmlns:a16="http://schemas.microsoft.com/office/drawing/2014/main" id="{3CC81EF6-5042-40E1-3251-3F6257C00434}"/>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a:extLst>
                  <a:ext uri="{FF2B5EF4-FFF2-40B4-BE49-F238E27FC236}">
                    <a16:creationId xmlns:a16="http://schemas.microsoft.com/office/drawing/2014/main" id="{9448E738-4101-97DF-D192-1ED56872027D}"/>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直线箭头连接符 438">
                <a:extLst>
                  <a:ext uri="{FF2B5EF4-FFF2-40B4-BE49-F238E27FC236}">
                    <a16:creationId xmlns:a16="http://schemas.microsoft.com/office/drawing/2014/main" id="{F6BFCD6D-3078-AD99-04E0-43AF0ADB5804}"/>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直线箭头连接符 439">
                <a:extLst>
                  <a:ext uri="{FF2B5EF4-FFF2-40B4-BE49-F238E27FC236}">
                    <a16:creationId xmlns:a16="http://schemas.microsoft.com/office/drawing/2014/main" id="{E749D590-91D5-A2FB-BD98-20B68EBF7F24}"/>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直线箭头连接符 440">
                <a:extLst>
                  <a:ext uri="{FF2B5EF4-FFF2-40B4-BE49-F238E27FC236}">
                    <a16:creationId xmlns:a16="http://schemas.microsoft.com/office/drawing/2014/main" id="{B22040D2-53B5-E4EA-3463-3159293D0AC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线箭头连接符 441">
                <a:extLst>
                  <a:ext uri="{FF2B5EF4-FFF2-40B4-BE49-F238E27FC236}">
                    <a16:creationId xmlns:a16="http://schemas.microsoft.com/office/drawing/2014/main" id="{94579F7C-6EF0-3EA9-C9FA-B0E843BAA6A1}"/>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直线箭头连接符 442">
                <a:extLst>
                  <a:ext uri="{FF2B5EF4-FFF2-40B4-BE49-F238E27FC236}">
                    <a16:creationId xmlns:a16="http://schemas.microsoft.com/office/drawing/2014/main" id="{A37B0419-EC34-7D5A-26B6-E27D208FE8A0}"/>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直线箭头连接符 443">
                <a:extLst>
                  <a:ext uri="{FF2B5EF4-FFF2-40B4-BE49-F238E27FC236}">
                    <a16:creationId xmlns:a16="http://schemas.microsoft.com/office/drawing/2014/main" id="{01B6CF5D-B2CA-1642-996B-87399F2361E8}"/>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线箭头连接符 444">
                <a:extLst>
                  <a:ext uri="{FF2B5EF4-FFF2-40B4-BE49-F238E27FC236}">
                    <a16:creationId xmlns:a16="http://schemas.microsoft.com/office/drawing/2014/main" id="{0FC6696C-ECC0-C169-EE19-40AAB4186C92}"/>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线箭头连接符 445">
                <a:extLst>
                  <a:ext uri="{FF2B5EF4-FFF2-40B4-BE49-F238E27FC236}">
                    <a16:creationId xmlns:a16="http://schemas.microsoft.com/office/drawing/2014/main" id="{FA13971D-2CF5-6041-E8E6-0A662B7F75F8}"/>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直线箭头连接符 446">
                <a:extLst>
                  <a:ext uri="{FF2B5EF4-FFF2-40B4-BE49-F238E27FC236}">
                    <a16:creationId xmlns:a16="http://schemas.microsoft.com/office/drawing/2014/main" id="{A6786B1E-4655-7D20-6E18-D156DCEB1906}"/>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直线箭头连接符 447">
                <a:extLst>
                  <a:ext uri="{FF2B5EF4-FFF2-40B4-BE49-F238E27FC236}">
                    <a16:creationId xmlns:a16="http://schemas.microsoft.com/office/drawing/2014/main" id="{5C6ED7EA-6AA3-DCF3-9463-C8B68417B0E1}"/>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直线箭头连接符 448">
                <a:extLst>
                  <a:ext uri="{FF2B5EF4-FFF2-40B4-BE49-F238E27FC236}">
                    <a16:creationId xmlns:a16="http://schemas.microsoft.com/office/drawing/2014/main" id="{CC23044E-0633-3954-E922-436F7A9BD243}"/>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直线箭头连接符 449">
                <a:extLst>
                  <a:ext uri="{FF2B5EF4-FFF2-40B4-BE49-F238E27FC236}">
                    <a16:creationId xmlns:a16="http://schemas.microsoft.com/office/drawing/2014/main" id="{5B8529CC-37DE-29FE-45D3-C984B536B507}"/>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直线箭头连接符 450">
                <a:extLst>
                  <a:ext uri="{FF2B5EF4-FFF2-40B4-BE49-F238E27FC236}">
                    <a16:creationId xmlns:a16="http://schemas.microsoft.com/office/drawing/2014/main" id="{71D83B8F-A60B-D5A0-E65C-29315B59A934}"/>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直线箭头连接符 451">
                <a:extLst>
                  <a:ext uri="{FF2B5EF4-FFF2-40B4-BE49-F238E27FC236}">
                    <a16:creationId xmlns:a16="http://schemas.microsoft.com/office/drawing/2014/main" id="{3425B40D-6A0A-289F-D5FE-15DF38D6CAE3}"/>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直线箭头连接符 452">
                <a:extLst>
                  <a:ext uri="{FF2B5EF4-FFF2-40B4-BE49-F238E27FC236}">
                    <a16:creationId xmlns:a16="http://schemas.microsoft.com/office/drawing/2014/main" id="{F2969ACE-E3AF-50F1-5439-0F670B0BB0BF}"/>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直线箭头连接符 453">
                <a:extLst>
                  <a:ext uri="{FF2B5EF4-FFF2-40B4-BE49-F238E27FC236}">
                    <a16:creationId xmlns:a16="http://schemas.microsoft.com/office/drawing/2014/main" id="{8EF1B363-4CAF-E588-AC3C-593EC03DCCBE}"/>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直线箭头连接符 454">
                <a:extLst>
                  <a:ext uri="{FF2B5EF4-FFF2-40B4-BE49-F238E27FC236}">
                    <a16:creationId xmlns:a16="http://schemas.microsoft.com/office/drawing/2014/main" id="{133ABAF0-564A-1957-E0BA-37B026B351F6}"/>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直线箭头连接符 455">
                <a:extLst>
                  <a:ext uri="{FF2B5EF4-FFF2-40B4-BE49-F238E27FC236}">
                    <a16:creationId xmlns:a16="http://schemas.microsoft.com/office/drawing/2014/main" id="{404F3AB8-7E83-A6F0-648A-40D0BBDDE3FC}"/>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直线箭头连接符 456">
                <a:extLst>
                  <a:ext uri="{FF2B5EF4-FFF2-40B4-BE49-F238E27FC236}">
                    <a16:creationId xmlns:a16="http://schemas.microsoft.com/office/drawing/2014/main" id="{77A79A71-B396-C20A-0F21-8CDBD9CDEF75}"/>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直线箭头连接符 457">
                <a:extLst>
                  <a:ext uri="{FF2B5EF4-FFF2-40B4-BE49-F238E27FC236}">
                    <a16:creationId xmlns:a16="http://schemas.microsoft.com/office/drawing/2014/main" id="{4784A7CC-E8F6-B6FF-1958-6B53CCDABDFC}"/>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直线箭头连接符 458">
                <a:extLst>
                  <a:ext uri="{FF2B5EF4-FFF2-40B4-BE49-F238E27FC236}">
                    <a16:creationId xmlns:a16="http://schemas.microsoft.com/office/drawing/2014/main" id="{92CCAFB6-8E53-FF82-E097-8D2A0531BDC1}"/>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直线箭头连接符 459">
                <a:extLst>
                  <a:ext uri="{FF2B5EF4-FFF2-40B4-BE49-F238E27FC236}">
                    <a16:creationId xmlns:a16="http://schemas.microsoft.com/office/drawing/2014/main" id="{863A987A-E30A-8880-5577-FFA7D90E3CE2}"/>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直线箭头连接符 460">
                <a:extLst>
                  <a:ext uri="{FF2B5EF4-FFF2-40B4-BE49-F238E27FC236}">
                    <a16:creationId xmlns:a16="http://schemas.microsoft.com/office/drawing/2014/main" id="{DB79123F-659E-ABD0-B6C5-D6BCA492DED8}"/>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2" name="直线箭头连接符 461">
                <a:extLst>
                  <a:ext uri="{FF2B5EF4-FFF2-40B4-BE49-F238E27FC236}">
                    <a16:creationId xmlns:a16="http://schemas.microsoft.com/office/drawing/2014/main" id="{D3366D98-AB61-A7F9-D3A4-B3706807F262}"/>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3" name="任意形状 462">
                <a:extLst>
                  <a:ext uri="{FF2B5EF4-FFF2-40B4-BE49-F238E27FC236}">
                    <a16:creationId xmlns:a16="http://schemas.microsoft.com/office/drawing/2014/main" id="{C76A2AED-E7D8-71B8-EB4A-C0A4B4F461BA}"/>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任意形状 463">
                <a:extLst>
                  <a:ext uri="{FF2B5EF4-FFF2-40B4-BE49-F238E27FC236}">
                    <a16:creationId xmlns:a16="http://schemas.microsoft.com/office/drawing/2014/main" id="{DA5F6656-9349-BE52-7880-91E83E8899AA}"/>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任意形状 464">
                <a:extLst>
                  <a:ext uri="{FF2B5EF4-FFF2-40B4-BE49-F238E27FC236}">
                    <a16:creationId xmlns:a16="http://schemas.microsoft.com/office/drawing/2014/main" id="{51B7C312-8269-914C-0C7E-9D837397760D}"/>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6" name="任意形状 465">
                <a:extLst>
                  <a:ext uri="{FF2B5EF4-FFF2-40B4-BE49-F238E27FC236}">
                    <a16:creationId xmlns:a16="http://schemas.microsoft.com/office/drawing/2014/main" id="{D8B57FF5-2300-A551-8E6F-6F91EB8388AD}"/>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7" name="任意形状 466">
                <a:extLst>
                  <a:ext uri="{FF2B5EF4-FFF2-40B4-BE49-F238E27FC236}">
                    <a16:creationId xmlns:a16="http://schemas.microsoft.com/office/drawing/2014/main" id="{7496BE54-6C6D-F31B-2DE1-F417CCD294B8}"/>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8" name="任意形状 467">
                <a:extLst>
                  <a:ext uri="{FF2B5EF4-FFF2-40B4-BE49-F238E27FC236}">
                    <a16:creationId xmlns:a16="http://schemas.microsoft.com/office/drawing/2014/main" id="{A40DFAC7-C4F0-88F4-CE87-D7DD10926CF3}"/>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9" name="任意形状 468">
                <a:extLst>
                  <a:ext uri="{FF2B5EF4-FFF2-40B4-BE49-F238E27FC236}">
                    <a16:creationId xmlns:a16="http://schemas.microsoft.com/office/drawing/2014/main" id="{33624880-3189-F926-BAF9-B2E10695E227}"/>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0" name="任意形状 469">
                <a:extLst>
                  <a:ext uri="{FF2B5EF4-FFF2-40B4-BE49-F238E27FC236}">
                    <a16:creationId xmlns:a16="http://schemas.microsoft.com/office/drawing/2014/main" id="{58BC207C-9B8F-1B94-74A5-5D6B913010CD}"/>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任意形状 470">
                <a:extLst>
                  <a:ext uri="{FF2B5EF4-FFF2-40B4-BE49-F238E27FC236}">
                    <a16:creationId xmlns:a16="http://schemas.microsoft.com/office/drawing/2014/main" id="{4FDD7005-58EB-6093-1C6C-AC78FC3925A6}"/>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2" name="任意形状 471">
                <a:extLst>
                  <a:ext uri="{FF2B5EF4-FFF2-40B4-BE49-F238E27FC236}">
                    <a16:creationId xmlns:a16="http://schemas.microsoft.com/office/drawing/2014/main" id="{C02140AC-AEFF-4001-8113-87CD4B694B45}"/>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3" name="任意形状 472">
                <a:extLst>
                  <a:ext uri="{FF2B5EF4-FFF2-40B4-BE49-F238E27FC236}">
                    <a16:creationId xmlns:a16="http://schemas.microsoft.com/office/drawing/2014/main" id="{AAB74598-8C4C-3931-8FBB-AAAC13C45FE4}"/>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4" name="任意形状 473">
                <a:extLst>
                  <a:ext uri="{FF2B5EF4-FFF2-40B4-BE49-F238E27FC236}">
                    <a16:creationId xmlns:a16="http://schemas.microsoft.com/office/drawing/2014/main" id="{0F00FEE6-76E7-C27B-89AF-EA558F17E2B5}"/>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5" name="椭圆 474">
                <a:extLst>
                  <a:ext uri="{FF2B5EF4-FFF2-40B4-BE49-F238E27FC236}">
                    <a16:creationId xmlns:a16="http://schemas.microsoft.com/office/drawing/2014/main" id="{6A475AAB-2EF3-69F0-18A6-57C71411049C}"/>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6" name="椭圆 475">
                <a:extLst>
                  <a:ext uri="{FF2B5EF4-FFF2-40B4-BE49-F238E27FC236}">
                    <a16:creationId xmlns:a16="http://schemas.microsoft.com/office/drawing/2014/main" id="{C9DD5518-8C46-9D43-C16A-426CC670A302}"/>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7" name="椭圆 476">
                <a:extLst>
                  <a:ext uri="{FF2B5EF4-FFF2-40B4-BE49-F238E27FC236}">
                    <a16:creationId xmlns:a16="http://schemas.microsoft.com/office/drawing/2014/main" id="{43F97B4F-8BF9-BEA7-4945-E4333419211C}"/>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8" name="椭圆 477">
                <a:extLst>
                  <a:ext uri="{FF2B5EF4-FFF2-40B4-BE49-F238E27FC236}">
                    <a16:creationId xmlns:a16="http://schemas.microsoft.com/office/drawing/2014/main" id="{E6565DA4-C212-B7E6-A0DC-6627DC797199}"/>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9" name="椭圆 478">
                <a:extLst>
                  <a:ext uri="{FF2B5EF4-FFF2-40B4-BE49-F238E27FC236}">
                    <a16:creationId xmlns:a16="http://schemas.microsoft.com/office/drawing/2014/main" id="{AB2C92B2-B47F-EECE-BB6F-3D6822FEB9D0}"/>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0" name="椭圆 479">
                <a:extLst>
                  <a:ext uri="{FF2B5EF4-FFF2-40B4-BE49-F238E27FC236}">
                    <a16:creationId xmlns:a16="http://schemas.microsoft.com/office/drawing/2014/main" id="{80C77AAB-29D2-80F9-9104-8DC31FF6C6F2}"/>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1" name="椭圆 480">
                <a:extLst>
                  <a:ext uri="{FF2B5EF4-FFF2-40B4-BE49-F238E27FC236}">
                    <a16:creationId xmlns:a16="http://schemas.microsoft.com/office/drawing/2014/main" id="{544000DE-91E9-FC9D-CDDA-571D7367BE84}"/>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2" name="椭圆 481">
                <a:extLst>
                  <a:ext uri="{FF2B5EF4-FFF2-40B4-BE49-F238E27FC236}">
                    <a16:creationId xmlns:a16="http://schemas.microsoft.com/office/drawing/2014/main" id="{F2C8441E-7F69-AF6F-F3D3-8D262527EAD2}"/>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3" name="椭圆 482">
                <a:extLst>
                  <a:ext uri="{FF2B5EF4-FFF2-40B4-BE49-F238E27FC236}">
                    <a16:creationId xmlns:a16="http://schemas.microsoft.com/office/drawing/2014/main" id="{81B7F637-D227-D9D4-B601-141603A1DE44}"/>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4" name="椭圆 483">
                <a:extLst>
                  <a:ext uri="{FF2B5EF4-FFF2-40B4-BE49-F238E27FC236}">
                    <a16:creationId xmlns:a16="http://schemas.microsoft.com/office/drawing/2014/main" id="{79A56E4A-9F4D-F767-974E-FA5EE5DBAEB4}"/>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5" name="椭圆 484">
                <a:extLst>
                  <a:ext uri="{FF2B5EF4-FFF2-40B4-BE49-F238E27FC236}">
                    <a16:creationId xmlns:a16="http://schemas.microsoft.com/office/drawing/2014/main" id="{89573601-B7CF-86F8-78D5-E9B726A61892}"/>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6" name="椭圆 485">
                <a:extLst>
                  <a:ext uri="{FF2B5EF4-FFF2-40B4-BE49-F238E27FC236}">
                    <a16:creationId xmlns:a16="http://schemas.microsoft.com/office/drawing/2014/main" id="{5CB19947-AAAD-F025-42BE-54F85945ED30}"/>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57" name="圆角矩形 356">
              <a:extLst>
                <a:ext uri="{FF2B5EF4-FFF2-40B4-BE49-F238E27FC236}">
                  <a16:creationId xmlns:a16="http://schemas.microsoft.com/office/drawing/2014/main" id="{2FFA0807-D239-200E-AF2F-911D84D51A93}"/>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487" name="直线箭头连接符 486">
            <a:extLst>
              <a:ext uri="{FF2B5EF4-FFF2-40B4-BE49-F238E27FC236}">
                <a16:creationId xmlns:a16="http://schemas.microsoft.com/office/drawing/2014/main" id="{300CDABA-75E5-943D-1E68-96EBBAFE1CF0}"/>
              </a:ext>
            </a:extLst>
          </p:cNvPr>
          <p:cNvCxnSpPr>
            <a:stCxn id="491" idx="3"/>
          </p:cNvCxnSpPr>
          <p:nvPr/>
        </p:nvCxnSpPr>
        <p:spPr>
          <a:xfrm>
            <a:off x="3052332" y="3987122"/>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88" name="组 1994">
            <a:extLst>
              <a:ext uri="{FF2B5EF4-FFF2-40B4-BE49-F238E27FC236}">
                <a16:creationId xmlns:a16="http://schemas.microsoft.com/office/drawing/2014/main" id="{17A54953-9048-447C-89AF-726EBDF7D2FC}"/>
              </a:ext>
            </a:extLst>
          </p:cNvPr>
          <p:cNvGrpSpPr/>
          <p:nvPr/>
        </p:nvGrpSpPr>
        <p:grpSpPr>
          <a:xfrm>
            <a:off x="3354577" y="3724914"/>
            <a:ext cx="665039" cy="524416"/>
            <a:chOff x="854825" y="3449067"/>
            <a:chExt cx="973020" cy="740547"/>
          </a:xfrm>
        </p:grpSpPr>
        <p:grpSp>
          <p:nvGrpSpPr>
            <p:cNvPr id="489" name="组 1995">
              <a:extLst>
                <a:ext uri="{FF2B5EF4-FFF2-40B4-BE49-F238E27FC236}">
                  <a16:creationId xmlns:a16="http://schemas.microsoft.com/office/drawing/2014/main" id="{6A3DEFFE-78F5-4429-251A-E5E8C30BCDE8}"/>
                </a:ext>
              </a:extLst>
            </p:cNvPr>
            <p:cNvGrpSpPr/>
            <p:nvPr/>
          </p:nvGrpSpPr>
          <p:grpSpPr>
            <a:xfrm>
              <a:off x="972439" y="3561388"/>
              <a:ext cx="751759" cy="611600"/>
              <a:chOff x="2094803" y="1719115"/>
              <a:chExt cx="7157261" cy="4318697"/>
            </a:xfrm>
          </p:grpSpPr>
          <p:sp>
            <p:nvSpPr>
              <p:cNvPr id="491" name="椭圆 490">
                <a:extLst>
                  <a:ext uri="{FF2B5EF4-FFF2-40B4-BE49-F238E27FC236}">
                    <a16:creationId xmlns:a16="http://schemas.microsoft.com/office/drawing/2014/main" id="{B16C29CC-62E8-FE56-2F20-5C6E6EA572C2}"/>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2" name="椭圆 491">
                <a:extLst>
                  <a:ext uri="{FF2B5EF4-FFF2-40B4-BE49-F238E27FC236}">
                    <a16:creationId xmlns:a16="http://schemas.microsoft.com/office/drawing/2014/main" id="{A9D5134C-E1AE-1756-0BE7-913AB76B06E6}"/>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3" name="椭圆 492">
                <a:extLst>
                  <a:ext uri="{FF2B5EF4-FFF2-40B4-BE49-F238E27FC236}">
                    <a16:creationId xmlns:a16="http://schemas.microsoft.com/office/drawing/2014/main" id="{43B3A35B-0B20-DDAF-CD35-BED60EFD4488}"/>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4" name="椭圆 493">
                <a:extLst>
                  <a:ext uri="{FF2B5EF4-FFF2-40B4-BE49-F238E27FC236}">
                    <a16:creationId xmlns:a16="http://schemas.microsoft.com/office/drawing/2014/main" id="{FDFBDE2A-769B-68DF-1650-329D2B737B3E}"/>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5" name="椭圆 494">
                <a:extLst>
                  <a:ext uri="{FF2B5EF4-FFF2-40B4-BE49-F238E27FC236}">
                    <a16:creationId xmlns:a16="http://schemas.microsoft.com/office/drawing/2014/main" id="{32C13CA2-FC04-5A1D-05D3-F7505858AE12}"/>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6" name="椭圆 495">
                <a:extLst>
                  <a:ext uri="{FF2B5EF4-FFF2-40B4-BE49-F238E27FC236}">
                    <a16:creationId xmlns:a16="http://schemas.microsoft.com/office/drawing/2014/main" id="{2C694187-317C-1229-7944-A9E80E3AFD03}"/>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7" name="椭圆 496">
                <a:extLst>
                  <a:ext uri="{FF2B5EF4-FFF2-40B4-BE49-F238E27FC236}">
                    <a16:creationId xmlns:a16="http://schemas.microsoft.com/office/drawing/2014/main" id="{ED0FB041-1138-A4C5-0346-51DC59986793}"/>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8" name="椭圆 497">
                <a:extLst>
                  <a:ext uri="{FF2B5EF4-FFF2-40B4-BE49-F238E27FC236}">
                    <a16:creationId xmlns:a16="http://schemas.microsoft.com/office/drawing/2014/main" id="{13B9DE0F-5531-0106-DFE2-2DD632BD6288}"/>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9" name="直线箭头连接符 498">
                <a:extLst>
                  <a:ext uri="{FF2B5EF4-FFF2-40B4-BE49-F238E27FC236}">
                    <a16:creationId xmlns:a16="http://schemas.microsoft.com/office/drawing/2014/main" id="{7B627930-0AB1-978E-FE2D-75755F2D5EE3}"/>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a:extLst>
                  <a:ext uri="{FF2B5EF4-FFF2-40B4-BE49-F238E27FC236}">
                    <a16:creationId xmlns:a16="http://schemas.microsoft.com/office/drawing/2014/main" id="{3052E9D6-728A-8DDA-9594-0D8406857F93}"/>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a:extLst>
                  <a:ext uri="{FF2B5EF4-FFF2-40B4-BE49-F238E27FC236}">
                    <a16:creationId xmlns:a16="http://schemas.microsoft.com/office/drawing/2014/main" id="{EA0BBA25-5573-8C56-0CB6-109D4909C9FB}"/>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a:extLst>
                  <a:ext uri="{FF2B5EF4-FFF2-40B4-BE49-F238E27FC236}">
                    <a16:creationId xmlns:a16="http://schemas.microsoft.com/office/drawing/2014/main" id="{87BAD51F-59EF-D566-9A4C-AF137CAF9E80}"/>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a:extLst>
                  <a:ext uri="{FF2B5EF4-FFF2-40B4-BE49-F238E27FC236}">
                    <a16:creationId xmlns:a16="http://schemas.microsoft.com/office/drawing/2014/main" id="{79A63256-9E87-3B9A-A0C2-B9F6857F4629}"/>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a:extLst>
                  <a:ext uri="{FF2B5EF4-FFF2-40B4-BE49-F238E27FC236}">
                    <a16:creationId xmlns:a16="http://schemas.microsoft.com/office/drawing/2014/main" id="{78C654E3-11CF-F004-C64C-7D2689C1F20B}"/>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直线箭头连接符 504">
                <a:extLst>
                  <a:ext uri="{FF2B5EF4-FFF2-40B4-BE49-F238E27FC236}">
                    <a16:creationId xmlns:a16="http://schemas.microsoft.com/office/drawing/2014/main" id="{52D468A1-E381-2AEA-D7E0-2699B271ED5E}"/>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直线箭头连接符 505">
                <a:extLst>
                  <a:ext uri="{FF2B5EF4-FFF2-40B4-BE49-F238E27FC236}">
                    <a16:creationId xmlns:a16="http://schemas.microsoft.com/office/drawing/2014/main" id="{76C8425B-0D35-C4EA-F296-AA52C74843E3}"/>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直线箭头连接符 506">
                <a:extLst>
                  <a:ext uri="{FF2B5EF4-FFF2-40B4-BE49-F238E27FC236}">
                    <a16:creationId xmlns:a16="http://schemas.microsoft.com/office/drawing/2014/main" id="{7363235B-C8D4-814A-E302-50F782F50E59}"/>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直线箭头连接符 507">
                <a:extLst>
                  <a:ext uri="{FF2B5EF4-FFF2-40B4-BE49-F238E27FC236}">
                    <a16:creationId xmlns:a16="http://schemas.microsoft.com/office/drawing/2014/main" id="{852930EE-CBDB-B884-FA70-1199AD409234}"/>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直线箭头连接符 508">
                <a:extLst>
                  <a:ext uri="{FF2B5EF4-FFF2-40B4-BE49-F238E27FC236}">
                    <a16:creationId xmlns:a16="http://schemas.microsoft.com/office/drawing/2014/main" id="{AE7DDE02-BE39-AE0C-7870-E34EF8066727}"/>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0" name="直线箭头连接符 509">
                <a:extLst>
                  <a:ext uri="{FF2B5EF4-FFF2-40B4-BE49-F238E27FC236}">
                    <a16:creationId xmlns:a16="http://schemas.microsoft.com/office/drawing/2014/main" id="{3A590F8C-98DB-B619-C6DD-535AEB1DC9F4}"/>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直线箭头连接符 510">
                <a:extLst>
                  <a:ext uri="{FF2B5EF4-FFF2-40B4-BE49-F238E27FC236}">
                    <a16:creationId xmlns:a16="http://schemas.microsoft.com/office/drawing/2014/main" id="{5D8AE8AB-8AE2-05F0-EC3E-D683E5E3768C}"/>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直线箭头连接符 511">
                <a:extLst>
                  <a:ext uri="{FF2B5EF4-FFF2-40B4-BE49-F238E27FC236}">
                    <a16:creationId xmlns:a16="http://schemas.microsoft.com/office/drawing/2014/main" id="{09651C2A-DACA-7167-7849-072D5A4A945F}"/>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 name="直线箭头连接符 512">
                <a:extLst>
                  <a:ext uri="{FF2B5EF4-FFF2-40B4-BE49-F238E27FC236}">
                    <a16:creationId xmlns:a16="http://schemas.microsoft.com/office/drawing/2014/main" id="{C6E9C55A-BB80-6D12-A958-1507B65636D0}"/>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直线箭头连接符 513">
                <a:extLst>
                  <a:ext uri="{FF2B5EF4-FFF2-40B4-BE49-F238E27FC236}">
                    <a16:creationId xmlns:a16="http://schemas.microsoft.com/office/drawing/2014/main" id="{B036ED6D-F32D-A268-30F3-6451C32A3B3E}"/>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直线箭头连接符 514">
                <a:extLst>
                  <a:ext uri="{FF2B5EF4-FFF2-40B4-BE49-F238E27FC236}">
                    <a16:creationId xmlns:a16="http://schemas.microsoft.com/office/drawing/2014/main" id="{D939D4E0-0A5C-3B75-2D14-A72D0578964E}"/>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直线箭头连接符 515">
                <a:extLst>
                  <a:ext uri="{FF2B5EF4-FFF2-40B4-BE49-F238E27FC236}">
                    <a16:creationId xmlns:a16="http://schemas.microsoft.com/office/drawing/2014/main" id="{CA0C546A-E818-BABD-0CF7-6C5D1B19226D}"/>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7" name="直线箭头连接符 516">
                <a:extLst>
                  <a:ext uri="{FF2B5EF4-FFF2-40B4-BE49-F238E27FC236}">
                    <a16:creationId xmlns:a16="http://schemas.microsoft.com/office/drawing/2014/main" id="{7BEA6CE1-D5AC-3917-CE24-F075D1858BDD}"/>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8" name="直线箭头连接符 517">
                <a:extLst>
                  <a:ext uri="{FF2B5EF4-FFF2-40B4-BE49-F238E27FC236}">
                    <a16:creationId xmlns:a16="http://schemas.microsoft.com/office/drawing/2014/main" id="{0E0B7B19-1460-83A3-E4FB-9EB7A9CF48A5}"/>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直线箭头连接符 518">
                <a:extLst>
                  <a:ext uri="{FF2B5EF4-FFF2-40B4-BE49-F238E27FC236}">
                    <a16:creationId xmlns:a16="http://schemas.microsoft.com/office/drawing/2014/main" id="{3E521195-4BCA-1F60-4A3D-D18773D010DA}"/>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直线箭头连接符 519">
                <a:extLst>
                  <a:ext uri="{FF2B5EF4-FFF2-40B4-BE49-F238E27FC236}">
                    <a16:creationId xmlns:a16="http://schemas.microsoft.com/office/drawing/2014/main" id="{52D0826F-6A82-3822-61FA-54554270ABB3}"/>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直线箭头连接符 520">
                <a:extLst>
                  <a:ext uri="{FF2B5EF4-FFF2-40B4-BE49-F238E27FC236}">
                    <a16:creationId xmlns:a16="http://schemas.microsoft.com/office/drawing/2014/main" id="{09E68085-34F3-9DB8-ACA0-EF556A4104BF}"/>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2" name="直线箭头连接符 521">
                <a:extLst>
                  <a:ext uri="{FF2B5EF4-FFF2-40B4-BE49-F238E27FC236}">
                    <a16:creationId xmlns:a16="http://schemas.microsoft.com/office/drawing/2014/main" id="{175698ED-68FF-562A-9F1C-D02E34F6E47E}"/>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直线箭头连接符 522">
                <a:extLst>
                  <a:ext uri="{FF2B5EF4-FFF2-40B4-BE49-F238E27FC236}">
                    <a16:creationId xmlns:a16="http://schemas.microsoft.com/office/drawing/2014/main" id="{476879B2-B98A-7368-2C8C-C3E390CCA2D8}"/>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4" name="直线箭头连接符 523">
                <a:extLst>
                  <a:ext uri="{FF2B5EF4-FFF2-40B4-BE49-F238E27FC236}">
                    <a16:creationId xmlns:a16="http://schemas.microsoft.com/office/drawing/2014/main" id="{7A631D9B-F203-5565-86AE-3C8C92AD0D3E}"/>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直线箭头连接符 524">
                <a:extLst>
                  <a:ext uri="{FF2B5EF4-FFF2-40B4-BE49-F238E27FC236}">
                    <a16:creationId xmlns:a16="http://schemas.microsoft.com/office/drawing/2014/main" id="{6F2C2B99-D65D-04DC-D4D5-E1166580915F}"/>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直线箭头连接符 525">
                <a:extLst>
                  <a:ext uri="{FF2B5EF4-FFF2-40B4-BE49-F238E27FC236}">
                    <a16:creationId xmlns:a16="http://schemas.microsoft.com/office/drawing/2014/main" id="{79CA02CE-29DD-D536-6E99-2BA2EA2DB20D}"/>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7" name="直线箭头连接符 526">
                <a:extLst>
                  <a:ext uri="{FF2B5EF4-FFF2-40B4-BE49-F238E27FC236}">
                    <a16:creationId xmlns:a16="http://schemas.microsoft.com/office/drawing/2014/main" id="{3B3BFE3B-BCC4-5B9F-D7AF-D8C58F416DA2}"/>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直线箭头连接符 527">
                <a:extLst>
                  <a:ext uri="{FF2B5EF4-FFF2-40B4-BE49-F238E27FC236}">
                    <a16:creationId xmlns:a16="http://schemas.microsoft.com/office/drawing/2014/main" id="{5373D867-ECC4-BAC1-2011-877A2B3680CD}"/>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直线箭头连接符 528">
                <a:extLst>
                  <a:ext uri="{FF2B5EF4-FFF2-40B4-BE49-F238E27FC236}">
                    <a16:creationId xmlns:a16="http://schemas.microsoft.com/office/drawing/2014/main" id="{3EE9E8C0-B90E-9DD6-07A9-C6221510B4F0}"/>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0" name="直线箭头连接符 529">
                <a:extLst>
                  <a:ext uri="{FF2B5EF4-FFF2-40B4-BE49-F238E27FC236}">
                    <a16:creationId xmlns:a16="http://schemas.microsoft.com/office/drawing/2014/main" id="{B73A3729-6927-3AC8-E3C0-FF470FA970F2}"/>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直线箭头连接符 530">
                <a:extLst>
                  <a:ext uri="{FF2B5EF4-FFF2-40B4-BE49-F238E27FC236}">
                    <a16:creationId xmlns:a16="http://schemas.microsoft.com/office/drawing/2014/main" id="{243805CC-11CD-9E6E-F347-0F309DD9D1DF}"/>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2" name="直线箭头连接符 531">
                <a:extLst>
                  <a:ext uri="{FF2B5EF4-FFF2-40B4-BE49-F238E27FC236}">
                    <a16:creationId xmlns:a16="http://schemas.microsoft.com/office/drawing/2014/main" id="{8C4EC483-C75C-65CD-C1D9-77278F3DFC5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3" name="直线箭头连接符 532">
                <a:extLst>
                  <a:ext uri="{FF2B5EF4-FFF2-40B4-BE49-F238E27FC236}">
                    <a16:creationId xmlns:a16="http://schemas.microsoft.com/office/drawing/2014/main" id="{01218F27-4D73-F713-A144-C4B6BDB9A92D}"/>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4" name="直线箭头连接符 533">
                <a:extLst>
                  <a:ext uri="{FF2B5EF4-FFF2-40B4-BE49-F238E27FC236}">
                    <a16:creationId xmlns:a16="http://schemas.microsoft.com/office/drawing/2014/main" id="{8F25999C-8271-94F0-9A6B-3AE98146298D}"/>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5" name="直线箭头连接符 534">
                <a:extLst>
                  <a:ext uri="{FF2B5EF4-FFF2-40B4-BE49-F238E27FC236}">
                    <a16:creationId xmlns:a16="http://schemas.microsoft.com/office/drawing/2014/main" id="{6188079A-33CD-A859-5A9C-B91FE8C6D7C6}"/>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6" name="直线箭头连接符 535">
                <a:extLst>
                  <a:ext uri="{FF2B5EF4-FFF2-40B4-BE49-F238E27FC236}">
                    <a16:creationId xmlns:a16="http://schemas.microsoft.com/office/drawing/2014/main" id="{BB6A9414-23A5-7ADE-3461-F31EF9BDF175}"/>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7" name="直线箭头连接符 536">
                <a:extLst>
                  <a:ext uri="{FF2B5EF4-FFF2-40B4-BE49-F238E27FC236}">
                    <a16:creationId xmlns:a16="http://schemas.microsoft.com/office/drawing/2014/main" id="{ECC75ECB-D818-06A3-1FB4-96884A0F1362}"/>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直线箭头连接符 537">
                <a:extLst>
                  <a:ext uri="{FF2B5EF4-FFF2-40B4-BE49-F238E27FC236}">
                    <a16:creationId xmlns:a16="http://schemas.microsoft.com/office/drawing/2014/main" id="{B37CCD25-D855-0E79-BAB5-B512DAE5E8CE}"/>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直线箭头连接符 538">
                <a:extLst>
                  <a:ext uri="{FF2B5EF4-FFF2-40B4-BE49-F238E27FC236}">
                    <a16:creationId xmlns:a16="http://schemas.microsoft.com/office/drawing/2014/main" id="{62451DEC-A1F7-19D0-5305-CBEBAC8FF84B}"/>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直线箭头连接符 539">
                <a:extLst>
                  <a:ext uri="{FF2B5EF4-FFF2-40B4-BE49-F238E27FC236}">
                    <a16:creationId xmlns:a16="http://schemas.microsoft.com/office/drawing/2014/main" id="{A56C2DFA-BC36-37A8-F6DC-D11C05D67C54}"/>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直线箭头连接符 540">
                <a:extLst>
                  <a:ext uri="{FF2B5EF4-FFF2-40B4-BE49-F238E27FC236}">
                    <a16:creationId xmlns:a16="http://schemas.microsoft.com/office/drawing/2014/main" id="{D5D1C971-07A3-A87B-55F2-C0F71062B261}"/>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直线箭头连接符 541">
                <a:extLst>
                  <a:ext uri="{FF2B5EF4-FFF2-40B4-BE49-F238E27FC236}">
                    <a16:creationId xmlns:a16="http://schemas.microsoft.com/office/drawing/2014/main" id="{E4BE6AB6-64DA-0E20-E753-967F652AC2F2}"/>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3" name="直线箭头连接符 542">
                <a:extLst>
                  <a:ext uri="{FF2B5EF4-FFF2-40B4-BE49-F238E27FC236}">
                    <a16:creationId xmlns:a16="http://schemas.microsoft.com/office/drawing/2014/main" id="{B6195371-FCBD-4096-875D-1F0062B050B2}"/>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4" name="任意形状 543">
                <a:extLst>
                  <a:ext uri="{FF2B5EF4-FFF2-40B4-BE49-F238E27FC236}">
                    <a16:creationId xmlns:a16="http://schemas.microsoft.com/office/drawing/2014/main" id="{1E4B3B5E-564C-D262-E9AC-325EEB3451C3}"/>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5" name="任意形状 544">
                <a:extLst>
                  <a:ext uri="{FF2B5EF4-FFF2-40B4-BE49-F238E27FC236}">
                    <a16:creationId xmlns:a16="http://schemas.microsoft.com/office/drawing/2014/main" id="{C76FF992-075F-E631-F697-3DA7AB8C89B5}"/>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6" name="任意形状 545">
                <a:extLst>
                  <a:ext uri="{FF2B5EF4-FFF2-40B4-BE49-F238E27FC236}">
                    <a16:creationId xmlns:a16="http://schemas.microsoft.com/office/drawing/2014/main" id="{B81978EF-2E6B-4074-F5DD-C2D4667D417D}"/>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7" name="任意形状 546">
                <a:extLst>
                  <a:ext uri="{FF2B5EF4-FFF2-40B4-BE49-F238E27FC236}">
                    <a16:creationId xmlns:a16="http://schemas.microsoft.com/office/drawing/2014/main" id="{AADDFA57-86AF-5BBF-1097-AE64EB36A5D3}"/>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8" name="任意形状 547">
                <a:extLst>
                  <a:ext uri="{FF2B5EF4-FFF2-40B4-BE49-F238E27FC236}">
                    <a16:creationId xmlns:a16="http://schemas.microsoft.com/office/drawing/2014/main" id="{791AFA6A-F581-D2A6-A050-7289BCE4A718}"/>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任意形状 548">
                <a:extLst>
                  <a:ext uri="{FF2B5EF4-FFF2-40B4-BE49-F238E27FC236}">
                    <a16:creationId xmlns:a16="http://schemas.microsoft.com/office/drawing/2014/main" id="{9DA0DBA1-E09C-5B63-E934-FD8850A95C3A}"/>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0" name="任意形状 549">
                <a:extLst>
                  <a:ext uri="{FF2B5EF4-FFF2-40B4-BE49-F238E27FC236}">
                    <a16:creationId xmlns:a16="http://schemas.microsoft.com/office/drawing/2014/main" id="{CEB7DA2C-6EE7-6DB8-F54A-AD35C8F13C19}"/>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1" name="任意形状 550">
                <a:extLst>
                  <a:ext uri="{FF2B5EF4-FFF2-40B4-BE49-F238E27FC236}">
                    <a16:creationId xmlns:a16="http://schemas.microsoft.com/office/drawing/2014/main" id="{11F6D9AC-99FD-5322-69BE-A2FCF6AACAC4}"/>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2" name="任意形状 551">
                <a:extLst>
                  <a:ext uri="{FF2B5EF4-FFF2-40B4-BE49-F238E27FC236}">
                    <a16:creationId xmlns:a16="http://schemas.microsoft.com/office/drawing/2014/main" id="{793DDB11-4BA3-C8A8-0E59-45CB4E98A933}"/>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3" name="任意形状 552">
                <a:extLst>
                  <a:ext uri="{FF2B5EF4-FFF2-40B4-BE49-F238E27FC236}">
                    <a16:creationId xmlns:a16="http://schemas.microsoft.com/office/drawing/2014/main" id="{EFA04045-CDD1-D5B2-3F84-D9E638F11EC1}"/>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4" name="任意形状 553">
                <a:extLst>
                  <a:ext uri="{FF2B5EF4-FFF2-40B4-BE49-F238E27FC236}">
                    <a16:creationId xmlns:a16="http://schemas.microsoft.com/office/drawing/2014/main" id="{53BD138F-805B-E649-492C-71B4E5E942B7}"/>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5" name="任意形状 554">
                <a:extLst>
                  <a:ext uri="{FF2B5EF4-FFF2-40B4-BE49-F238E27FC236}">
                    <a16:creationId xmlns:a16="http://schemas.microsoft.com/office/drawing/2014/main" id="{D1C90949-E369-0A73-51E9-9F3ACE6E2F34}"/>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6" name="任意形状 555">
                <a:extLst>
                  <a:ext uri="{FF2B5EF4-FFF2-40B4-BE49-F238E27FC236}">
                    <a16:creationId xmlns:a16="http://schemas.microsoft.com/office/drawing/2014/main" id="{4AF65B19-0DEC-F732-3C3A-07B2C1F2EE63}"/>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7" name="任意形状 556">
                <a:extLst>
                  <a:ext uri="{FF2B5EF4-FFF2-40B4-BE49-F238E27FC236}">
                    <a16:creationId xmlns:a16="http://schemas.microsoft.com/office/drawing/2014/main" id="{759931F1-2F1E-85D5-ACF2-DCCA6F154792}"/>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8" name="任意形状 557">
                <a:extLst>
                  <a:ext uri="{FF2B5EF4-FFF2-40B4-BE49-F238E27FC236}">
                    <a16:creationId xmlns:a16="http://schemas.microsoft.com/office/drawing/2014/main" id="{24B9024A-0127-BD67-1E0E-1E5E7E236434}"/>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9" name="任意形状 558">
                <a:extLst>
                  <a:ext uri="{FF2B5EF4-FFF2-40B4-BE49-F238E27FC236}">
                    <a16:creationId xmlns:a16="http://schemas.microsoft.com/office/drawing/2014/main" id="{E7790E9E-DE3F-06AA-BB04-7E595775F58D}"/>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0" name="任意形状 559">
                <a:extLst>
                  <a:ext uri="{FF2B5EF4-FFF2-40B4-BE49-F238E27FC236}">
                    <a16:creationId xmlns:a16="http://schemas.microsoft.com/office/drawing/2014/main" id="{EAF4E122-0591-4F6B-04F2-55B658EE3CF9}"/>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1" name="任意形状 560">
                <a:extLst>
                  <a:ext uri="{FF2B5EF4-FFF2-40B4-BE49-F238E27FC236}">
                    <a16:creationId xmlns:a16="http://schemas.microsoft.com/office/drawing/2014/main" id="{21C99B47-291F-74C2-060B-FE3DA0CC8076}"/>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2" name="任意形状 561">
                <a:extLst>
                  <a:ext uri="{FF2B5EF4-FFF2-40B4-BE49-F238E27FC236}">
                    <a16:creationId xmlns:a16="http://schemas.microsoft.com/office/drawing/2014/main" id="{1D12295E-3594-B4E5-716C-EEA159670ECA}"/>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3" name="直线箭头连接符 562">
                <a:extLst>
                  <a:ext uri="{FF2B5EF4-FFF2-40B4-BE49-F238E27FC236}">
                    <a16:creationId xmlns:a16="http://schemas.microsoft.com/office/drawing/2014/main" id="{725FD1FB-3F45-0F17-CEF5-21B41C38C5DF}"/>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4" name="直线箭头连接符 563">
                <a:extLst>
                  <a:ext uri="{FF2B5EF4-FFF2-40B4-BE49-F238E27FC236}">
                    <a16:creationId xmlns:a16="http://schemas.microsoft.com/office/drawing/2014/main" id="{1032EDA6-0713-962D-D07A-2C2CBA4AD7CA}"/>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5" name="直线箭头连接符 564">
                <a:extLst>
                  <a:ext uri="{FF2B5EF4-FFF2-40B4-BE49-F238E27FC236}">
                    <a16:creationId xmlns:a16="http://schemas.microsoft.com/office/drawing/2014/main" id="{E037B5ED-EF25-8312-3019-4C39689E1F0A}"/>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直线箭头连接符 565">
                <a:extLst>
                  <a:ext uri="{FF2B5EF4-FFF2-40B4-BE49-F238E27FC236}">
                    <a16:creationId xmlns:a16="http://schemas.microsoft.com/office/drawing/2014/main" id="{D1D62C18-8FEC-1AB5-F568-99B94D3B6CE3}"/>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线箭头连接符 566">
                <a:extLst>
                  <a:ext uri="{FF2B5EF4-FFF2-40B4-BE49-F238E27FC236}">
                    <a16:creationId xmlns:a16="http://schemas.microsoft.com/office/drawing/2014/main" id="{BEC9549D-69AA-563C-9A43-15FAAA77D732}"/>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线箭头连接符 567">
                <a:extLst>
                  <a:ext uri="{FF2B5EF4-FFF2-40B4-BE49-F238E27FC236}">
                    <a16:creationId xmlns:a16="http://schemas.microsoft.com/office/drawing/2014/main" id="{87D21897-AFEA-3D05-58E5-A25242D02769}"/>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9" name="直线箭头连接符 568">
                <a:extLst>
                  <a:ext uri="{FF2B5EF4-FFF2-40B4-BE49-F238E27FC236}">
                    <a16:creationId xmlns:a16="http://schemas.microsoft.com/office/drawing/2014/main" id="{48546F6F-35EC-CA7F-9128-089AF9D6D0CF}"/>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直线箭头连接符 569">
                <a:extLst>
                  <a:ext uri="{FF2B5EF4-FFF2-40B4-BE49-F238E27FC236}">
                    <a16:creationId xmlns:a16="http://schemas.microsoft.com/office/drawing/2014/main" id="{7659EDBB-836E-57F8-BCC2-71BCACC336F8}"/>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直线箭头连接符 570">
                <a:extLst>
                  <a:ext uri="{FF2B5EF4-FFF2-40B4-BE49-F238E27FC236}">
                    <a16:creationId xmlns:a16="http://schemas.microsoft.com/office/drawing/2014/main" id="{CAAD0455-87C7-A729-C7B5-BD64FF7F1332}"/>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直线箭头连接符 571">
                <a:extLst>
                  <a:ext uri="{FF2B5EF4-FFF2-40B4-BE49-F238E27FC236}">
                    <a16:creationId xmlns:a16="http://schemas.microsoft.com/office/drawing/2014/main" id="{4896C3FE-B212-F2FF-B85F-7962C1E0A5D4}"/>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3" name="直线箭头连接符 572">
                <a:extLst>
                  <a:ext uri="{FF2B5EF4-FFF2-40B4-BE49-F238E27FC236}">
                    <a16:creationId xmlns:a16="http://schemas.microsoft.com/office/drawing/2014/main" id="{061A5E7A-DEF7-C66E-9827-76C0F0AC58BC}"/>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直线箭头连接符 573">
                <a:extLst>
                  <a:ext uri="{FF2B5EF4-FFF2-40B4-BE49-F238E27FC236}">
                    <a16:creationId xmlns:a16="http://schemas.microsoft.com/office/drawing/2014/main" id="{80CFD423-A311-471D-6147-77D2CAAB61D3}"/>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直线箭头连接符 574">
                <a:extLst>
                  <a:ext uri="{FF2B5EF4-FFF2-40B4-BE49-F238E27FC236}">
                    <a16:creationId xmlns:a16="http://schemas.microsoft.com/office/drawing/2014/main" id="{93E6DD2F-4298-C5C8-1714-570CF7CC80DC}"/>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直线箭头连接符 575">
                <a:extLst>
                  <a:ext uri="{FF2B5EF4-FFF2-40B4-BE49-F238E27FC236}">
                    <a16:creationId xmlns:a16="http://schemas.microsoft.com/office/drawing/2014/main" id="{B7D08AF4-DFB8-8BD0-FD03-1DA8138A25F4}"/>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直线箭头连接符 576">
                <a:extLst>
                  <a:ext uri="{FF2B5EF4-FFF2-40B4-BE49-F238E27FC236}">
                    <a16:creationId xmlns:a16="http://schemas.microsoft.com/office/drawing/2014/main" id="{542CD4C6-FFBF-2882-E20A-341B362ACDAF}"/>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直线箭头连接符 577">
                <a:extLst>
                  <a:ext uri="{FF2B5EF4-FFF2-40B4-BE49-F238E27FC236}">
                    <a16:creationId xmlns:a16="http://schemas.microsoft.com/office/drawing/2014/main" id="{34278A0A-7F28-28E1-05D0-12B91BEE6BAD}"/>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直线箭头连接符 578">
                <a:extLst>
                  <a:ext uri="{FF2B5EF4-FFF2-40B4-BE49-F238E27FC236}">
                    <a16:creationId xmlns:a16="http://schemas.microsoft.com/office/drawing/2014/main" id="{27A42DBA-F28B-FBAA-ED1A-98DF34A95F33}"/>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直线箭头连接符 579">
                <a:extLst>
                  <a:ext uri="{FF2B5EF4-FFF2-40B4-BE49-F238E27FC236}">
                    <a16:creationId xmlns:a16="http://schemas.microsoft.com/office/drawing/2014/main" id="{A8BCA88D-8807-FA50-D5A9-7490E6D222C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1" name="直线箭头连接符 580">
                <a:extLst>
                  <a:ext uri="{FF2B5EF4-FFF2-40B4-BE49-F238E27FC236}">
                    <a16:creationId xmlns:a16="http://schemas.microsoft.com/office/drawing/2014/main" id="{70BD2301-B56D-66EF-1AA3-9684AFEE952D}"/>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直线箭头连接符 581">
                <a:extLst>
                  <a:ext uri="{FF2B5EF4-FFF2-40B4-BE49-F238E27FC236}">
                    <a16:creationId xmlns:a16="http://schemas.microsoft.com/office/drawing/2014/main" id="{CD1683D9-7999-7B89-246C-4425C948F485}"/>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直线箭头连接符 582">
                <a:extLst>
                  <a:ext uri="{FF2B5EF4-FFF2-40B4-BE49-F238E27FC236}">
                    <a16:creationId xmlns:a16="http://schemas.microsoft.com/office/drawing/2014/main" id="{29437999-DE1C-8D37-E7AC-E6BACA709920}"/>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直线箭头连接符 583">
                <a:extLst>
                  <a:ext uri="{FF2B5EF4-FFF2-40B4-BE49-F238E27FC236}">
                    <a16:creationId xmlns:a16="http://schemas.microsoft.com/office/drawing/2014/main" id="{5EFEDD8D-CF1D-A824-505B-C535CDF068EB}"/>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5" name="直线箭头连接符 584">
                <a:extLst>
                  <a:ext uri="{FF2B5EF4-FFF2-40B4-BE49-F238E27FC236}">
                    <a16:creationId xmlns:a16="http://schemas.microsoft.com/office/drawing/2014/main" id="{121625AC-8EBE-E9DF-12A9-D9CFFD78A1AA}"/>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6" name="直线箭头连接符 585">
                <a:extLst>
                  <a:ext uri="{FF2B5EF4-FFF2-40B4-BE49-F238E27FC236}">
                    <a16:creationId xmlns:a16="http://schemas.microsoft.com/office/drawing/2014/main" id="{05CDFDFE-D88B-2D9B-6542-56EA75EBF30D}"/>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线箭头连接符 586">
                <a:extLst>
                  <a:ext uri="{FF2B5EF4-FFF2-40B4-BE49-F238E27FC236}">
                    <a16:creationId xmlns:a16="http://schemas.microsoft.com/office/drawing/2014/main" id="{49D6703F-48C8-D435-66A1-19AD4F453C95}"/>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线箭头连接符 587">
                <a:extLst>
                  <a:ext uri="{FF2B5EF4-FFF2-40B4-BE49-F238E27FC236}">
                    <a16:creationId xmlns:a16="http://schemas.microsoft.com/office/drawing/2014/main" id="{42468B66-BDBB-926B-86F3-B58C1FDC4B8E}"/>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9" name="直线箭头连接符 588">
                <a:extLst>
                  <a:ext uri="{FF2B5EF4-FFF2-40B4-BE49-F238E27FC236}">
                    <a16:creationId xmlns:a16="http://schemas.microsoft.com/office/drawing/2014/main" id="{2E16DB8F-F0A4-B382-FF0B-57E0B7993387}"/>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0" name="直线箭头连接符 589">
                <a:extLst>
                  <a:ext uri="{FF2B5EF4-FFF2-40B4-BE49-F238E27FC236}">
                    <a16:creationId xmlns:a16="http://schemas.microsoft.com/office/drawing/2014/main" id="{709E7A54-E6F9-4435-6D3F-1888C154935F}"/>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1" name="直线箭头连接符 590">
                <a:extLst>
                  <a:ext uri="{FF2B5EF4-FFF2-40B4-BE49-F238E27FC236}">
                    <a16:creationId xmlns:a16="http://schemas.microsoft.com/office/drawing/2014/main" id="{E4FAFF81-FAF5-FAC2-FA48-33C072C75E2A}"/>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2" name="直线箭头连接符 591">
                <a:extLst>
                  <a:ext uri="{FF2B5EF4-FFF2-40B4-BE49-F238E27FC236}">
                    <a16:creationId xmlns:a16="http://schemas.microsoft.com/office/drawing/2014/main" id="{C1E35ED4-AC84-8D7A-D7C1-B4C8D3FC592C}"/>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3" name="直线箭头连接符 592">
                <a:extLst>
                  <a:ext uri="{FF2B5EF4-FFF2-40B4-BE49-F238E27FC236}">
                    <a16:creationId xmlns:a16="http://schemas.microsoft.com/office/drawing/2014/main" id="{0B709949-3020-3479-134D-6CB2FDFE00E3}"/>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直线箭头连接符 593">
                <a:extLst>
                  <a:ext uri="{FF2B5EF4-FFF2-40B4-BE49-F238E27FC236}">
                    <a16:creationId xmlns:a16="http://schemas.microsoft.com/office/drawing/2014/main" id="{CEC2B6A4-7669-E91D-910D-099CA6AAC34E}"/>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直线箭头连接符 594">
                <a:extLst>
                  <a:ext uri="{FF2B5EF4-FFF2-40B4-BE49-F238E27FC236}">
                    <a16:creationId xmlns:a16="http://schemas.microsoft.com/office/drawing/2014/main" id="{BC1D44AF-30A1-D394-4725-504C14FED1CC}"/>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6" name="任意形状 595">
                <a:extLst>
                  <a:ext uri="{FF2B5EF4-FFF2-40B4-BE49-F238E27FC236}">
                    <a16:creationId xmlns:a16="http://schemas.microsoft.com/office/drawing/2014/main" id="{1DCAC3C0-E031-B2EE-EFDF-3680CF5C44C7}"/>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7" name="任意形状 596">
                <a:extLst>
                  <a:ext uri="{FF2B5EF4-FFF2-40B4-BE49-F238E27FC236}">
                    <a16:creationId xmlns:a16="http://schemas.microsoft.com/office/drawing/2014/main" id="{1EF6AA06-D2D2-5FEE-7524-C2EC30B999A9}"/>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8" name="任意形状 597">
                <a:extLst>
                  <a:ext uri="{FF2B5EF4-FFF2-40B4-BE49-F238E27FC236}">
                    <a16:creationId xmlns:a16="http://schemas.microsoft.com/office/drawing/2014/main" id="{C3D9C481-A7A3-7CC3-6694-428D9E34415F}"/>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9" name="任意形状 598">
                <a:extLst>
                  <a:ext uri="{FF2B5EF4-FFF2-40B4-BE49-F238E27FC236}">
                    <a16:creationId xmlns:a16="http://schemas.microsoft.com/office/drawing/2014/main" id="{C21E2E84-0B8D-8DF2-3B92-2446DC3700A6}"/>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0" name="任意形状 599">
                <a:extLst>
                  <a:ext uri="{FF2B5EF4-FFF2-40B4-BE49-F238E27FC236}">
                    <a16:creationId xmlns:a16="http://schemas.microsoft.com/office/drawing/2014/main" id="{F973ECC0-3A66-2FA2-1C78-5E0C861A06DE}"/>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1" name="任意形状 600">
                <a:extLst>
                  <a:ext uri="{FF2B5EF4-FFF2-40B4-BE49-F238E27FC236}">
                    <a16:creationId xmlns:a16="http://schemas.microsoft.com/office/drawing/2014/main" id="{74FE8C3D-CB6D-B119-9C89-0EB5E20F166A}"/>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2" name="任意形状 601">
                <a:extLst>
                  <a:ext uri="{FF2B5EF4-FFF2-40B4-BE49-F238E27FC236}">
                    <a16:creationId xmlns:a16="http://schemas.microsoft.com/office/drawing/2014/main" id="{94D71958-353C-2577-05DE-7FFC152858D3}"/>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3" name="任意形状 602">
                <a:extLst>
                  <a:ext uri="{FF2B5EF4-FFF2-40B4-BE49-F238E27FC236}">
                    <a16:creationId xmlns:a16="http://schemas.microsoft.com/office/drawing/2014/main" id="{34F6304F-B06B-8121-C853-BA95161F857F}"/>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4" name="任意形状 603">
                <a:extLst>
                  <a:ext uri="{FF2B5EF4-FFF2-40B4-BE49-F238E27FC236}">
                    <a16:creationId xmlns:a16="http://schemas.microsoft.com/office/drawing/2014/main" id="{F6F21AC9-13D5-B99B-9F82-E6076350C52E}"/>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5" name="任意形状 604">
                <a:extLst>
                  <a:ext uri="{FF2B5EF4-FFF2-40B4-BE49-F238E27FC236}">
                    <a16:creationId xmlns:a16="http://schemas.microsoft.com/office/drawing/2014/main" id="{296E2350-DFCD-9597-BE86-D46E23FF374D}"/>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6" name="任意形状 605">
                <a:extLst>
                  <a:ext uri="{FF2B5EF4-FFF2-40B4-BE49-F238E27FC236}">
                    <a16:creationId xmlns:a16="http://schemas.microsoft.com/office/drawing/2014/main" id="{66F398F9-73D4-0525-27C1-D4C9F9AB03FB}"/>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7" name="任意形状 606">
                <a:extLst>
                  <a:ext uri="{FF2B5EF4-FFF2-40B4-BE49-F238E27FC236}">
                    <a16:creationId xmlns:a16="http://schemas.microsoft.com/office/drawing/2014/main" id="{CA6E42CA-D5EA-402C-3C85-2229A1ACB512}"/>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8" name="椭圆 607">
                <a:extLst>
                  <a:ext uri="{FF2B5EF4-FFF2-40B4-BE49-F238E27FC236}">
                    <a16:creationId xmlns:a16="http://schemas.microsoft.com/office/drawing/2014/main" id="{F24CE8BC-81CC-CBED-B9A5-8243E32C9F41}"/>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9" name="椭圆 608">
                <a:extLst>
                  <a:ext uri="{FF2B5EF4-FFF2-40B4-BE49-F238E27FC236}">
                    <a16:creationId xmlns:a16="http://schemas.microsoft.com/office/drawing/2014/main" id="{3C1607EA-82BA-245B-B831-9D85E32BDDF4}"/>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0" name="椭圆 609">
                <a:extLst>
                  <a:ext uri="{FF2B5EF4-FFF2-40B4-BE49-F238E27FC236}">
                    <a16:creationId xmlns:a16="http://schemas.microsoft.com/office/drawing/2014/main" id="{70605252-A1B4-1E2A-AB03-9582FD91FA91}"/>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1" name="椭圆 610">
                <a:extLst>
                  <a:ext uri="{FF2B5EF4-FFF2-40B4-BE49-F238E27FC236}">
                    <a16:creationId xmlns:a16="http://schemas.microsoft.com/office/drawing/2014/main" id="{4BF83FCD-A48F-5FF1-4898-F155657E3997}"/>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2" name="椭圆 611">
                <a:extLst>
                  <a:ext uri="{FF2B5EF4-FFF2-40B4-BE49-F238E27FC236}">
                    <a16:creationId xmlns:a16="http://schemas.microsoft.com/office/drawing/2014/main" id="{BFDC737F-2F9B-A75F-629A-267052E4A21D}"/>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3" name="椭圆 612">
                <a:extLst>
                  <a:ext uri="{FF2B5EF4-FFF2-40B4-BE49-F238E27FC236}">
                    <a16:creationId xmlns:a16="http://schemas.microsoft.com/office/drawing/2014/main" id="{553BB398-D7A8-726E-0C99-9E6C0B9A44B6}"/>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4" name="椭圆 613">
                <a:extLst>
                  <a:ext uri="{FF2B5EF4-FFF2-40B4-BE49-F238E27FC236}">
                    <a16:creationId xmlns:a16="http://schemas.microsoft.com/office/drawing/2014/main" id="{AF3168AA-45A0-0756-4809-C51C0A74D79E}"/>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5" name="椭圆 614">
                <a:extLst>
                  <a:ext uri="{FF2B5EF4-FFF2-40B4-BE49-F238E27FC236}">
                    <a16:creationId xmlns:a16="http://schemas.microsoft.com/office/drawing/2014/main" id="{D9A47595-E88D-E70D-BF7D-C690C0DAA2D2}"/>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6" name="椭圆 615">
                <a:extLst>
                  <a:ext uri="{FF2B5EF4-FFF2-40B4-BE49-F238E27FC236}">
                    <a16:creationId xmlns:a16="http://schemas.microsoft.com/office/drawing/2014/main" id="{23532F7B-AFB6-0EBC-C47D-320A72C8C661}"/>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7" name="椭圆 616">
                <a:extLst>
                  <a:ext uri="{FF2B5EF4-FFF2-40B4-BE49-F238E27FC236}">
                    <a16:creationId xmlns:a16="http://schemas.microsoft.com/office/drawing/2014/main" id="{F01AD03C-F8A2-4769-7F79-078C4F374AB8}"/>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8" name="椭圆 617">
                <a:extLst>
                  <a:ext uri="{FF2B5EF4-FFF2-40B4-BE49-F238E27FC236}">
                    <a16:creationId xmlns:a16="http://schemas.microsoft.com/office/drawing/2014/main" id="{A656DD8C-3D4C-3A6E-DFE2-BFF7A58AADB4}"/>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9" name="椭圆 618">
                <a:extLst>
                  <a:ext uri="{FF2B5EF4-FFF2-40B4-BE49-F238E27FC236}">
                    <a16:creationId xmlns:a16="http://schemas.microsoft.com/office/drawing/2014/main" id="{FB34C434-EAF8-7CA6-77FC-F247E78335EC}"/>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0" name="圆角矩形 489">
              <a:extLst>
                <a:ext uri="{FF2B5EF4-FFF2-40B4-BE49-F238E27FC236}">
                  <a16:creationId xmlns:a16="http://schemas.microsoft.com/office/drawing/2014/main" id="{0ACAE940-D4EF-79CA-B3FA-2A0FFE965CFB}"/>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620" name="直线箭头连接符 619">
            <a:extLst>
              <a:ext uri="{FF2B5EF4-FFF2-40B4-BE49-F238E27FC236}">
                <a16:creationId xmlns:a16="http://schemas.microsoft.com/office/drawing/2014/main" id="{ECF88946-2C93-4089-EAB6-C4344DCED009}"/>
              </a:ext>
            </a:extLst>
          </p:cNvPr>
          <p:cNvCxnSpPr>
            <a:stCxn id="624" idx="3"/>
          </p:cNvCxnSpPr>
          <p:nvPr/>
        </p:nvCxnSpPr>
        <p:spPr>
          <a:xfrm>
            <a:off x="4032801" y="3978849"/>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1" name="组 2127">
            <a:extLst>
              <a:ext uri="{FF2B5EF4-FFF2-40B4-BE49-F238E27FC236}">
                <a16:creationId xmlns:a16="http://schemas.microsoft.com/office/drawing/2014/main" id="{2C813EDA-D7A5-FB43-EFB2-735A42C9B348}"/>
              </a:ext>
            </a:extLst>
          </p:cNvPr>
          <p:cNvGrpSpPr/>
          <p:nvPr/>
        </p:nvGrpSpPr>
        <p:grpSpPr>
          <a:xfrm>
            <a:off x="4335046" y="3716641"/>
            <a:ext cx="665039" cy="524416"/>
            <a:chOff x="854825" y="3449067"/>
            <a:chExt cx="973020" cy="740547"/>
          </a:xfrm>
        </p:grpSpPr>
        <p:grpSp>
          <p:nvGrpSpPr>
            <p:cNvPr id="622" name="组 2128">
              <a:extLst>
                <a:ext uri="{FF2B5EF4-FFF2-40B4-BE49-F238E27FC236}">
                  <a16:creationId xmlns:a16="http://schemas.microsoft.com/office/drawing/2014/main" id="{BC2D0B11-35F1-6996-66E1-110973FF64C3}"/>
                </a:ext>
              </a:extLst>
            </p:cNvPr>
            <p:cNvGrpSpPr/>
            <p:nvPr/>
          </p:nvGrpSpPr>
          <p:grpSpPr>
            <a:xfrm>
              <a:off x="972439" y="3561388"/>
              <a:ext cx="751759" cy="611600"/>
              <a:chOff x="2094803" y="1719115"/>
              <a:chExt cx="7157261" cy="4318697"/>
            </a:xfrm>
          </p:grpSpPr>
          <p:sp>
            <p:nvSpPr>
              <p:cNvPr id="624" name="椭圆 623">
                <a:extLst>
                  <a:ext uri="{FF2B5EF4-FFF2-40B4-BE49-F238E27FC236}">
                    <a16:creationId xmlns:a16="http://schemas.microsoft.com/office/drawing/2014/main" id="{D8EA1B8E-4C15-248E-F414-5ABFE1F7AE47}"/>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5" name="椭圆 624">
                <a:extLst>
                  <a:ext uri="{FF2B5EF4-FFF2-40B4-BE49-F238E27FC236}">
                    <a16:creationId xmlns:a16="http://schemas.microsoft.com/office/drawing/2014/main" id="{7F4C161C-DA5F-E3FB-07F0-3DAFFA8FB94D}"/>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6" name="椭圆 625">
                <a:extLst>
                  <a:ext uri="{FF2B5EF4-FFF2-40B4-BE49-F238E27FC236}">
                    <a16:creationId xmlns:a16="http://schemas.microsoft.com/office/drawing/2014/main" id="{C069B447-D91E-F936-EF98-56456D86193A}"/>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7" name="椭圆 626">
                <a:extLst>
                  <a:ext uri="{FF2B5EF4-FFF2-40B4-BE49-F238E27FC236}">
                    <a16:creationId xmlns:a16="http://schemas.microsoft.com/office/drawing/2014/main" id="{1763ED77-A415-3AA4-DDA7-7695DD1F75E2}"/>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8" name="椭圆 627">
                <a:extLst>
                  <a:ext uri="{FF2B5EF4-FFF2-40B4-BE49-F238E27FC236}">
                    <a16:creationId xmlns:a16="http://schemas.microsoft.com/office/drawing/2014/main" id="{53BE7774-34A0-68A6-8B00-23FF4D76749A}"/>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9" name="椭圆 628">
                <a:extLst>
                  <a:ext uri="{FF2B5EF4-FFF2-40B4-BE49-F238E27FC236}">
                    <a16:creationId xmlns:a16="http://schemas.microsoft.com/office/drawing/2014/main" id="{F1A2516A-0D55-792B-8FC6-6A8A4BBBC1E8}"/>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0" name="椭圆 629">
                <a:extLst>
                  <a:ext uri="{FF2B5EF4-FFF2-40B4-BE49-F238E27FC236}">
                    <a16:creationId xmlns:a16="http://schemas.microsoft.com/office/drawing/2014/main" id="{E4F7338E-3D1D-567E-8303-5282AFFAE778}"/>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1" name="椭圆 630">
                <a:extLst>
                  <a:ext uri="{FF2B5EF4-FFF2-40B4-BE49-F238E27FC236}">
                    <a16:creationId xmlns:a16="http://schemas.microsoft.com/office/drawing/2014/main" id="{B990D933-D6E9-2C03-0BCB-135B6C6D4B2F}"/>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2" name="直线箭头连接符 631">
                <a:extLst>
                  <a:ext uri="{FF2B5EF4-FFF2-40B4-BE49-F238E27FC236}">
                    <a16:creationId xmlns:a16="http://schemas.microsoft.com/office/drawing/2014/main" id="{6790B673-1564-539E-0243-7D450E773D49}"/>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直线箭头连接符 632">
                <a:extLst>
                  <a:ext uri="{FF2B5EF4-FFF2-40B4-BE49-F238E27FC236}">
                    <a16:creationId xmlns:a16="http://schemas.microsoft.com/office/drawing/2014/main" id="{33160813-8425-4E7A-5325-8E229A4B5A1B}"/>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直线箭头连接符 633">
                <a:extLst>
                  <a:ext uri="{FF2B5EF4-FFF2-40B4-BE49-F238E27FC236}">
                    <a16:creationId xmlns:a16="http://schemas.microsoft.com/office/drawing/2014/main" id="{4BF31493-DBE0-CA36-99F0-5898461A5FA2}"/>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直线箭头连接符 634">
                <a:extLst>
                  <a:ext uri="{FF2B5EF4-FFF2-40B4-BE49-F238E27FC236}">
                    <a16:creationId xmlns:a16="http://schemas.microsoft.com/office/drawing/2014/main" id="{7266A1AE-1A17-643D-C05D-AF4CF0369618}"/>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6" name="直线箭头连接符 635">
                <a:extLst>
                  <a:ext uri="{FF2B5EF4-FFF2-40B4-BE49-F238E27FC236}">
                    <a16:creationId xmlns:a16="http://schemas.microsoft.com/office/drawing/2014/main" id="{32BD40FE-A0F8-AC49-F8E3-B298427D2BFD}"/>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直线箭头连接符 636">
                <a:extLst>
                  <a:ext uri="{FF2B5EF4-FFF2-40B4-BE49-F238E27FC236}">
                    <a16:creationId xmlns:a16="http://schemas.microsoft.com/office/drawing/2014/main" id="{0EE5059A-06B8-0200-EF92-AE8894F91F36}"/>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直线箭头连接符 637">
                <a:extLst>
                  <a:ext uri="{FF2B5EF4-FFF2-40B4-BE49-F238E27FC236}">
                    <a16:creationId xmlns:a16="http://schemas.microsoft.com/office/drawing/2014/main" id="{92497141-C73A-BC87-9C84-1385A8B4CC8F}"/>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直线箭头连接符 638">
                <a:extLst>
                  <a:ext uri="{FF2B5EF4-FFF2-40B4-BE49-F238E27FC236}">
                    <a16:creationId xmlns:a16="http://schemas.microsoft.com/office/drawing/2014/main" id="{B909F73F-8366-916A-DB1E-206B9D52F9D0}"/>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0" name="直线箭头连接符 639">
                <a:extLst>
                  <a:ext uri="{FF2B5EF4-FFF2-40B4-BE49-F238E27FC236}">
                    <a16:creationId xmlns:a16="http://schemas.microsoft.com/office/drawing/2014/main" id="{5D62FB04-2EFA-87D1-46AA-2DC1BBFB09A6}"/>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1" name="直线箭头连接符 640">
                <a:extLst>
                  <a:ext uri="{FF2B5EF4-FFF2-40B4-BE49-F238E27FC236}">
                    <a16:creationId xmlns:a16="http://schemas.microsoft.com/office/drawing/2014/main" id="{0BC8B2D5-31FA-8346-15B9-FF395DB1D3F9}"/>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2" name="直线箭头连接符 641">
                <a:extLst>
                  <a:ext uri="{FF2B5EF4-FFF2-40B4-BE49-F238E27FC236}">
                    <a16:creationId xmlns:a16="http://schemas.microsoft.com/office/drawing/2014/main" id="{ADE977B5-AD1E-9E5F-6C12-A2F83A4DE78E}"/>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3" name="直线箭头连接符 642">
                <a:extLst>
                  <a:ext uri="{FF2B5EF4-FFF2-40B4-BE49-F238E27FC236}">
                    <a16:creationId xmlns:a16="http://schemas.microsoft.com/office/drawing/2014/main" id="{442238E1-6412-F1F8-472E-A5E387968E09}"/>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4" name="直线箭头连接符 643">
                <a:extLst>
                  <a:ext uri="{FF2B5EF4-FFF2-40B4-BE49-F238E27FC236}">
                    <a16:creationId xmlns:a16="http://schemas.microsoft.com/office/drawing/2014/main" id="{57147470-FB0C-3CD6-C915-6DF348978E0F}"/>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5" name="直线箭头连接符 644">
                <a:extLst>
                  <a:ext uri="{FF2B5EF4-FFF2-40B4-BE49-F238E27FC236}">
                    <a16:creationId xmlns:a16="http://schemas.microsoft.com/office/drawing/2014/main" id="{2D805ED3-EDD1-3613-016E-85A80BEFE574}"/>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6" name="直线箭头连接符 645">
                <a:extLst>
                  <a:ext uri="{FF2B5EF4-FFF2-40B4-BE49-F238E27FC236}">
                    <a16:creationId xmlns:a16="http://schemas.microsoft.com/office/drawing/2014/main" id="{159011D2-DEB0-2F66-60A2-F5B548A27CAE}"/>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7" name="直线箭头连接符 646">
                <a:extLst>
                  <a:ext uri="{FF2B5EF4-FFF2-40B4-BE49-F238E27FC236}">
                    <a16:creationId xmlns:a16="http://schemas.microsoft.com/office/drawing/2014/main" id="{1317BBFA-89F2-E1E6-EC14-B4FB8AEB41AC}"/>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直线箭头连接符 647">
                <a:extLst>
                  <a:ext uri="{FF2B5EF4-FFF2-40B4-BE49-F238E27FC236}">
                    <a16:creationId xmlns:a16="http://schemas.microsoft.com/office/drawing/2014/main" id="{0A9C44EA-5AE6-AC0B-ED87-9FDF98D42446}"/>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直线箭头连接符 648">
                <a:extLst>
                  <a:ext uri="{FF2B5EF4-FFF2-40B4-BE49-F238E27FC236}">
                    <a16:creationId xmlns:a16="http://schemas.microsoft.com/office/drawing/2014/main" id="{6D096F39-843B-D3B2-9E0E-556A85469958}"/>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直线箭头连接符 649">
                <a:extLst>
                  <a:ext uri="{FF2B5EF4-FFF2-40B4-BE49-F238E27FC236}">
                    <a16:creationId xmlns:a16="http://schemas.microsoft.com/office/drawing/2014/main" id="{0FD50AE1-088C-E657-3A4C-9ECAAF282C9C}"/>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1" name="直线箭头连接符 650">
                <a:extLst>
                  <a:ext uri="{FF2B5EF4-FFF2-40B4-BE49-F238E27FC236}">
                    <a16:creationId xmlns:a16="http://schemas.microsoft.com/office/drawing/2014/main" id="{0F13AA96-C0B7-B429-88FD-761CFD121213}"/>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直线箭头连接符 651">
                <a:extLst>
                  <a:ext uri="{FF2B5EF4-FFF2-40B4-BE49-F238E27FC236}">
                    <a16:creationId xmlns:a16="http://schemas.microsoft.com/office/drawing/2014/main" id="{A67EAC5D-9350-4B7E-142A-E9C290C268E6}"/>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直线箭头连接符 652">
                <a:extLst>
                  <a:ext uri="{FF2B5EF4-FFF2-40B4-BE49-F238E27FC236}">
                    <a16:creationId xmlns:a16="http://schemas.microsoft.com/office/drawing/2014/main" id="{B2070B52-8E9F-C6BB-A822-1A45DD07047C}"/>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直线箭头连接符 653">
                <a:extLst>
                  <a:ext uri="{FF2B5EF4-FFF2-40B4-BE49-F238E27FC236}">
                    <a16:creationId xmlns:a16="http://schemas.microsoft.com/office/drawing/2014/main" id="{2C4F23E9-C680-F996-89D9-5D2F73D5D1F4}"/>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5" name="直线箭头连接符 654">
                <a:extLst>
                  <a:ext uri="{FF2B5EF4-FFF2-40B4-BE49-F238E27FC236}">
                    <a16:creationId xmlns:a16="http://schemas.microsoft.com/office/drawing/2014/main" id="{20EE7A18-BF99-6B39-91EB-16B5A8E91CA2}"/>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直线箭头连接符 655">
                <a:extLst>
                  <a:ext uri="{FF2B5EF4-FFF2-40B4-BE49-F238E27FC236}">
                    <a16:creationId xmlns:a16="http://schemas.microsoft.com/office/drawing/2014/main" id="{99287747-4C15-1B35-BCCC-214ACDBD19C5}"/>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直线箭头连接符 656">
                <a:extLst>
                  <a:ext uri="{FF2B5EF4-FFF2-40B4-BE49-F238E27FC236}">
                    <a16:creationId xmlns:a16="http://schemas.microsoft.com/office/drawing/2014/main" id="{C4D49B86-FFA9-95DE-8DF4-0AD8CD4FB415}"/>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直线箭头连接符 657">
                <a:extLst>
                  <a:ext uri="{FF2B5EF4-FFF2-40B4-BE49-F238E27FC236}">
                    <a16:creationId xmlns:a16="http://schemas.microsoft.com/office/drawing/2014/main" id="{F383BCB4-C169-9413-0146-17BA9CF2BC55}"/>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9" name="直线箭头连接符 658">
                <a:extLst>
                  <a:ext uri="{FF2B5EF4-FFF2-40B4-BE49-F238E27FC236}">
                    <a16:creationId xmlns:a16="http://schemas.microsoft.com/office/drawing/2014/main" id="{200FA5ED-3A5D-4590-D796-22B0371F9B12}"/>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直线箭头连接符 659">
                <a:extLst>
                  <a:ext uri="{FF2B5EF4-FFF2-40B4-BE49-F238E27FC236}">
                    <a16:creationId xmlns:a16="http://schemas.microsoft.com/office/drawing/2014/main" id="{D91C6930-617F-E860-185F-08AA8D5A843A}"/>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直线箭头连接符 660">
                <a:extLst>
                  <a:ext uri="{FF2B5EF4-FFF2-40B4-BE49-F238E27FC236}">
                    <a16:creationId xmlns:a16="http://schemas.microsoft.com/office/drawing/2014/main" id="{BE181DE2-22BD-8858-FFF5-034BA8D28F0C}"/>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直线箭头连接符 661">
                <a:extLst>
                  <a:ext uri="{FF2B5EF4-FFF2-40B4-BE49-F238E27FC236}">
                    <a16:creationId xmlns:a16="http://schemas.microsoft.com/office/drawing/2014/main" id="{3AA3EEFC-3563-66BB-31EC-D1EA9112FAB5}"/>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3" name="直线箭头连接符 662">
                <a:extLst>
                  <a:ext uri="{FF2B5EF4-FFF2-40B4-BE49-F238E27FC236}">
                    <a16:creationId xmlns:a16="http://schemas.microsoft.com/office/drawing/2014/main" id="{BCDA1AE8-6685-0010-BFF5-96E168AB7B4C}"/>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直线箭头连接符 663">
                <a:extLst>
                  <a:ext uri="{FF2B5EF4-FFF2-40B4-BE49-F238E27FC236}">
                    <a16:creationId xmlns:a16="http://schemas.microsoft.com/office/drawing/2014/main" id="{40D65B97-322F-DEA1-68D0-8697B539F526}"/>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直线箭头连接符 664">
                <a:extLst>
                  <a:ext uri="{FF2B5EF4-FFF2-40B4-BE49-F238E27FC236}">
                    <a16:creationId xmlns:a16="http://schemas.microsoft.com/office/drawing/2014/main" id="{60C06EC1-2C30-3A00-4237-06C815531D49}"/>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直线箭头连接符 665">
                <a:extLst>
                  <a:ext uri="{FF2B5EF4-FFF2-40B4-BE49-F238E27FC236}">
                    <a16:creationId xmlns:a16="http://schemas.microsoft.com/office/drawing/2014/main" id="{4BE8B917-5DF9-8381-BBEF-681919C8E7DF}"/>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7" name="直线箭头连接符 666">
                <a:extLst>
                  <a:ext uri="{FF2B5EF4-FFF2-40B4-BE49-F238E27FC236}">
                    <a16:creationId xmlns:a16="http://schemas.microsoft.com/office/drawing/2014/main" id="{AA0E8549-E405-D4A2-B5F9-21BB6AAE0B74}"/>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8" name="直线箭头连接符 667">
                <a:extLst>
                  <a:ext uri="{FF2B5EF4-FFF2-40B4-BE49-F238E27FC236}">
                    <a16:creationId xmlns:a16="http://schemas.microsoft.com/office/drawing/2014/main" id="{E4675D0B-CF87-DE1D-46B8-F847F13D5DBB}"/>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9" name="直线箭头连接符 668">
                <a:extLst>
                  <a:ext uri="{FF2B5EF4-FFF2-40B4-BE49-F238E27FC236}">
                    <a16:creationId xmlns:a16="http://schemas.microsoft.com/office/drawing/2014/main" id="{D48598E8-A0B2-8ABB-71C1-76F79E827245}"/>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0" name="直线箭头连接符 669">
                <a:extLst>
                  <a:ext uri="{FF2B5EF4-FFF2-40B4-BE49-F238E27FC236}">
                    <a16:creationId xmlns:a16="http://schemas.microsoft.com/office/drawing/2014/main" id="{1813A51A-1C2C-A94A-EB4F-3D68C50BDED8}"/>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1" name="直线箭头连接符 670">
                <a:extLst>
                  <a:ext uri="{FF2B5EF4-FFF2-40B4-BE49-F238E27FC236}">
                    <a16:creationId xmlns:a16="http://schemas.microsoft.com/office/drawing/2014/main" id="{6E98592B-4EB8-2DD4-A242-1CAAEC200FCA}"/>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2" name="直线箭头连接符 671">
                <a:extLst>
                  <a:ext uri="{FF2B5EF4-FFF2-40B4-BE49-F238E27FC236}">
                    <a16:creationId xmlns:a16="http://schemas.microsoft.com/office/drawing/2014/main" id="{DD84965B-C839-EF2A-8BE2-5852C5162BB8}"/>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3" name="直线箭头连接符 672">
                <a:extLst>
                  <a:ext uri="{FF2B5EF4-FFF2-40B4-BE49-F238E27FC236}">
                    <a16:creationId xmlns:a16="http://schemas.microsoft.com/office/drawing/2014/main" id="{4E2B4FAF-947D-9C12-0A5F-D0EC3F66E413}"/>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4" name="直线箭头连接符 673">
                <a:extLst>
                  <a:ext uri="{FF2B5EF4-FFF2-40B4-BE49-F238E27FC236}">
                    <a16:creationId xmlns:a16="http://schemas.microsoft.com/office/drawing/2014/main" id="{DC994A53-CDB9-0EFC-3D2B-177FBCE6C0DA}"/>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直线箭头连接符 674">
                <a:extLst>
                  <a:ext uri="{FF2B5EF4-FFF2-40B4-BE49-F238E27FC236}">
                    <a16:creationId xmlns:a16="http://schemas.microsoft.com/office/drawing/2014/main" id="{D4616DFA-AF18-E39D-75DE-FA5DAE54A0C6}"/>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直线箭头连接符 675">
                <a:extLst>
                  <a:ext uri="{FF2B5EF4-FFF2-40B4-BE49-F238E27FC236}">
                    <a16:creationId xmlns:a16="http://schemas.microsoft.com/office/drawing/2014/main" id="{2EBF3BEA-F668-2DCD-BB09-D8A17961FF9B}"/>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7" name="任意形状 676">
                <a:extLst>
                  <a:ext uri="{FF2B5EF4-FFF2-40B4-BE49-F238E27FC236}">
                    <a16:creationId xmlns:a16="http://schemas.microsoft.com/office/drawing/2014/main" id="{EBB97695-B9EB-5778-50C5-FE64DEF40411}"/>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8" name="任意形状 677">
                <a:extLst>
                  <a:ext uri="{FF2B5EF4-FFF2-40B4-BE49-F238E27FC236}">
                    <a16:creationId xmlns:a16="http://schemas.microsoft.com/office/drawing/2014/main" id="{8FD673C6-D70E-8FCB-36BF-C7710BF937D8}"/>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9" name="任意形状 678">
                <a:extLst>
                  <a:ext uri="{FF2B5EF4-FFF2-40B4-BE49-F238E27FC236}">
                    <a16:creationId xmlns:a16="http://schemas.microsoft.com/office/drawing/2014/main" id="{D697E54C-ED89-AB5C-C0CE-8BFA21379EA5}"/>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0" name="任意形状 679">
                <a:extLst>
                  <a:ext uri="{FF2B5EF4-FFF2-40B4-BE49-F238E27FC236}">
                    <a16:creationId xmlns:a16="http://schemas.microsoft.com/office/drawing/2014/main" id="{7A78B202-6706-0B9A-D557-613E6E33D69E}"/>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1" name="任意形状 680">
                <a:extLst>
                  <a:ext uri="{FF2B5EF4-FFF2-40B4-BE49-F238E27FC236}">
                    <a16:creationId xmlns:a16="http://schemas.microsoft.com/office/drawing/2014/main" id="{97FEB224-6418-D119-C2BF-6FD8984794E3}"/>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2" name="任意形状 681">
                <a:extLst>
                  <a:ext uri="{FF2B5EF4-FFF2-40B4-BE49-F238E27FC236}">
                    <a16:creationId xmlns:a16="http://schemas.microsoft.com/office/drawing/2014/main" id="{51C49E56-0195-ECAD-6011-4DEBDB34D102}"/>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3" name="任意形状 682">
                <a:extLst>
                  <a:ext uri="{FF2B5EF4-FFF2-40B4-BE49-F238E27FC236}">
                    <a16:creationId xmlns:a16="http://schemas.microsoft.com/office/drawing/2014/main" id="{7289555B-1260-0F6C-2878-91411E8F4375}"/>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4" name="任意形状 683">
                <a:extLst>
                  <a:ext uri="{FF2B5EF4-FFF2-40B4-BE49-F238E27FC236}">
                    <a16:creationId xmlns:a16="http://schemas.microsoft.com/office/drawing/2014/main" id="{9CA0064B-E525-A483-5822-B4571E06E023}"/>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5" name="任意形状 684">
                <a:extLst>
                  <a:ext uri="{FF2B5EF4-FFF2-40B4-BE49-F238E27FC236}">
                    <a16:creationId xmlns:a16="http://schemas.microsoft.com/office/drawing/2014/main" id="{97D9A24B-D7AC-6DE7-9745-3037A78C97CC}"/>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6" name="任意形状 685">
                <a:extLst>
                  <a:ext uri="{FF2B5EF4-FFF2-40B4-BE49-F238E27FC236}">
                    <a16:creationId xmlns:a16="http://schemas.microsoft.com/office/drawing/2014/main" id="{0C736F84-ED9F-4254-E03D-33031D3A2780}"/>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7" name="任意形状 686">
                <a:extLst>
                  <a:ext uri="{FF2B5EF4-FFF2-40B4-BE49-F238E27FC236}">
                    <a16:creationId xmlns:a16="http://schemas.microsoft.com/office/drawing/2014/main" id="{55718039-D20B-F202-05B1-57B34B63D6C5}"/>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8" name="任意形状 687">
                <a:extLst>
                  <a:ext uri="{FF2B5EF4-FFF2-40B4-BE49-F238E27FC236}">
                    <a16:creationId xmlns:a16="http://schemas.microsoft.com/office/drawing/2014/main" id="{28048965-BC02-3B0D-91D0-CF797FED279C}"/>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9" name="任意形状 688">
                <a:extLst>
                  <a:ext uri="{FF2B5EF4-FFF2-40B4-BE49-F238E27FC236}">
                    <a16:creationId xmlns:a16="http://schemas.microsoft.com/office/drawing/2014/main" id="{224F6E18-2FEB-322A-3721-8C5AB2DAB854}"/>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0" name="任意形状 689">
                <a:extLst>
                  <a:ext uri="{FF2B5EF4-FFF2-40B4-BE49-F238E27FC236}">
                    <a16:creationId xmlns:a16="http://schemas.microsoft.com/office/drawing/2014/main" id="{5AC8D918-FF94-7B31-A851-A8C44170D369}"/>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1" name="任意形状 690">
                <a:extLst>
                  <a:ext uri="{FF2B5EF4-FFF2-40B4-BE49-F238E27FC236}">
                    <a16:creationId xmlns:a16="http://schemas.microsoft.com/office/drawing/2014/main" id="{AF9000B0-0328-7CDF-185F-1CEBBA8A8BCE}"/>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2" name="任意形状 691">
                <a:extLst>
                  <a:ext uri="{FF2B5EF4-FFF2-40B4-BE49-F238E27FC236}">
                    <a16:creationId xmlns:a16="http://schemas.microsoft.com/office/drawing/2014/main" id="{0803F110-BAA1-AC8D-0CB6-D360DAB7CFF1}"/>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3" name="任意形状 692">
                <a:extLst>
                  <a:ext uri="{FF2B5EF4-FFF2-40B4-BE49-F238E27FC236}">
                    <a16:creationId xmlns:a16="http://schemas.microsoft.com/office/drawing/2014/main" id="{A7B17D48-33E7-1F73-6857-80DF14CBA8FC}"/>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4" name="任意形状 693">
                <a:extLst>
                  <a:ext uri="{FF2B5EF4-FFF2-40B4-BE49-F238E27FC236}">
                    <a16:creationId xmlns:a16="http://schemas.microsoft.com/office/drawing/2014/main" id="{29DB3867-C827-616D-A01F-649CD8DE4355}"/>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5" name="任意形状 694">
                <a:extLst>
                  <a:ext uri="{FF2B5EF4-FFF2-40B4-BE49-F238E27FC236}">
                    <a16:creationId xmlns:a16="http://schemas.microsoft.com/office/drawing/2014/main" id="{597E8EAE-266E-9D3B-29A2-709C0994A7FB}"/>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6" name="直线箭头连接符 695">
                <a:extLst>
                  <a:ext uri="{FF2B5EF4-FFF2-40B4-BE49-F238E27FC236}">
                    <a16:creationId xmlns:a16="http://schemas.microsoft.com/office/drawing/2014/main" id="{A6279FB0-76B2-492B-A096-6890E76E6214}"/>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7" name="直线箭头连接符 696">
                <a:extLst>
                  <a:ext uri="{FF2B5EF4-FFF2-40B4-BE49-F238E27FC236}">
                    <a16:creationId xmlns:a16="http://schemas.microsoft.com/office/drawing/2014/main" id="{5B1E91BE-A0F0-6BB0-271D-D2A16FB9616B}"/>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8" name="直线箭头连接符 697">
                <a:extLst>
                  <a:ext uri="{FF2B5EF4-FFF2-40B4-BE49-F238E27FC236}">
                    <a16:creationId xmlns:a16="http://schemas.microsoft.com/office/drawing/2014/main" id="{FDEEE7EC-8524-6AD8-7E3D-2E62285679AE}"/>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9" name="直线箭头连接符 698">
                <a:extLst>
                  <a:ext uri="{FF2B5EF4-FFF2-40B4-BE49-F238E27FC236}">
                    <a16:creationId xmlns:a16="http://schemas.microsoft.com/office/drawing/2014/main" id="{F40C2400-C3AE-13F7-ADC6-54F8112C94D1}"/>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0" name="直线箭头连接符 699">
                <a:extLst>
                  <a:ext uri="{FF2B5EF4-FFF2-40B4-BE49-F238E27FC236}">
                    <a16:creationId xmlns:a16="http://schemas.microsoft.com/office/drawing/2014/main" id="{A58139E3-AC63-A44A-7BE4-0229CFBBD9DC}"/>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1" name="直线箭头连接符 700">
                <a:extLst>
                  <a:ext uri="{FF2B5EF4-FFF2-40B4-BE49-F238E27FC236}">
                    <a16:creationId xmlns:a16="http://schemas.microsoft.com/office/drawing/2014/main" id="{252A9F85-CD5C-95D4-809A-98DFEB69EBA5}"/>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直线箭头连接符 701">
                <a:extLst>
                  <a:ext uri="{FF2B5EF4-FFF2-40B4-BE49-F238E27FC236}">
                    <a16:creationId xmlns:a16="http://schemas.microsoft.com/office/drawing/2014/main" id="{3489A46A-5CAD-B51D-2AAE-EBCB911E6BAC}"/>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直线箭头连接符 702">
                <a:extLst>
                  <a:ext uri="{FF2B5EF4-FFF2-40B4-BE49-F238E27FC236}">
                    <a16:creationId xmlns:a16="http://schemas.microsoft.com/office/drawing/2014/main" id="{76C14216-7D89-5D9A-C933-DE89073EA201}"/>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直线箭头连接符 703">
                <a:extLst>
                  <a:ext uri="{FF2B5EF4-FFF2-40B4-BE49-F238E27FC236}">
                    <a16:creationId xmlns:a16="http://schemas.microsoft.com/office/drawing/2014/main" id="{377721CB-A160-31F0-A703-3150EB21626C}"/>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5" name="直线箭头连接符 704">
                <a:extLst>
                  <a:ext uri="{FF2B5EF4-FFF2-40B4-BE49-F238E27FC236}">
                    <a16:creationId xmlns:a16="http://schemas.microsoft.com/office/drawing/2014/main" id="{AE99A806-36E7-0E85-C060-4A9DE9D4D14F}"/>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直线箭头连接符 705">
                <a:extLst>
                  <a:ext uri="{FF2B5EF4-FFF2-40B4-BE49-F238E27FC236}">
                    <a16:creationId xmlns:a16="http://schemas.microsoft.com/office/drawing/2014/main" id="{75A1BA88-5FC1-7DD3-476C-B19F0E9A280D}"/>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直线箭头连接符 706">
                <a:extLst>
                  <a:ext uri="{FF2B5EF4-FFF2-40B4-BE49-F238E27FC236}">
                    <a16:creationId xmlns:a16="http://schemas.microsoft.com/office/drawing/2014/main" id="{4F02EA47-4430-D6BF-0F00-5B58C5AD4A86}"/>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直线箭头连接符 707">
                <a:extLst>
                  <a:ext uri="{FF2B5EF4-FFF2-40B4-BE49-F238E27FC236}">
                    <a16:creationId xmlns:a16="http://schemas.microsoft.com/office/drawing/2014/main" id="{69C7C414-AA5D-A627-05B5-F74427E2C2FB}"/>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9" name="直线箭头连接符 708">
                <a:extLst>
                  <a:ext uri="{FF2B5EF4-FFF2-40B4-BE49-F238E27FC236}">
                    <a16:creationId xmlns:a16="http://schemas.microsoft.com/office/drawing/2014/main" id="{774BCB85-DBEE-4BE7-6431-A3206BBD9249}"/>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直线箭头连接符 709">
                <a:extLst>
                  <a:ext uri="{FF2B5EF4-FFF2-40B4-BE49-F238E27FC236}">
                    <a16:creationId xmlns:a16="http://schemas.microsoft.com/office/drawing/2014/main" id="{BEE3EBCF-87A6-ED61-0BB8-D4E7C40E3995}"/>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直线箭头连接符 710">
                <a:extLst>
                  <a:ext uri="{FF2B5EF4-FFF2-40B4-BE49-F238E27FC236}">
                    <a16:creationId xmlns:a16="http://schemas.microsoft.com/office/drawing/2014/main" id="{130FCBFE-B44B-F832-DA0F-B049D9760BF4}"/>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直线箭头连接符 711">
                <a:extLst>
                  <a:ext uri="{FF2B5EF4-FFF2-40B4-BE49-F238E27FC236}">
                    <a16:creationId xmlns:a16="http://schemas.microsoft.com/office/drawing/2014/main" id="{2443418E-22D3-C78E-4ECD-766FAB99626A}"/>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直线箭头连接符 712">
                <a:extLst>
                  <a:ext uri="{FF2B5EF4-FFF2-40B4-BE49-F238E27FC236}">
                    <a16:creationId xmlns:a16="http://schemas.microsoft.com/office/drawing/2014/main" id="{73D4A7ED-BD52-C972-4AF6-B278CDE27975}"/>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直线箭头连接符 713">
                <a:extLst>
                  <a:ext uri="{FF2B5EF4-FFF2-40B4-BE49-F238E27FC236}">
                    <a16:creationId xmlns:a16="http://schemas.microsoft.com/office/drawing/2014/main" id="{D3E65B6B-B65B-2E8B-3B20-CA0060829A67}"/>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直线箭头连接符 714">
                <a:extLst>
                  <a:ext uri="{FF2B5EF4-FFF2-40B4-BE49-F238E27FC236}">
                    <a16:creationId xmlns:a16="http://schemas.microsoft.com/office/drawing/2014/main" id="{AE541298-F67A-43F8-D088-A4B96CE46D2A}"/>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直线箭头连接符 715">
                <a:extLst>
                  <a:ext uri="{FF2B5EF4-FFF2-40B4-BE49-F238E27FC236}">
                    <a16:creationId xmlns:a16="http://schemas.microsoft.com/office/drawing/2014/main" id="{AD76F691-E587-0A5F-F15D-1EC2B9D08842}"/>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7" name="直线箭头连接符 716">
                <a:extLst>
                  <a:ext uri="{FF2B5EF4-FFF2-40B4-BE49-F238E27FC236}">
                    <a16:creationId xmlns:a16="http://schemas.microsoft.com/office/drawing/2014/main" id="{31386D85-971D-2D75-4A02-E96761A8DC5E}"/>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直线箭头连接符 717">
                <a:extLst>
                  <a:ext uri="{FF2B5EF4-FFF2-40B4-BE49-F238E27FC236}">
                    <a16:creationId xmlns:a16="http://schemas.microsoft.com/office/drawing/2014/main" id="{5573E80C-8332-A65B-3FE7-AAC3A7C8D9EF}"/>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直线箭头连接符 718">
                <a:extLst>
                  <a:ext uri="{FF2B5EF4-FFF2-40B4-BE49-F238E27FC236}">
                    <a16:creationId xmlns:a16="http://schemas.microsoft.com/office/drawing/2014/main" id="{2FDD5E97-462E-8211-0972-B8C5D1772741}"/>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直线箭头连接符 719">
                <a:extLst>
                  <a:ext uri="{FF2B5EF4-FFF2-40B4-BE49-F238E27FC236}">
                    <a16:creationId xmlns:a16="http://schemas.microsoft.com/office/drawing/2014/main" id="{75E20EB5-3DDF-78F9-1AAE-38146A568D1B}"/>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1" name="直线箭头连接符 720">
                <a:extLst>
                  <a:ext uri="{FF2B5EF4-FFF2-40B4-BE49-F238E27FC236}">
                    <a16:creationId xmlns:a16="http://schemas.microsoft.com/office/drawing/2014/main" id="{BDCE1B4E-097B-4A19-78E0-D1BB9C51420F}"/>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2" name="直线箭头连接符 721">
                <a:extLst>
                  <a:ext uri="{FF2B5EF4-FFF2-40B4-BE49-F238E27FC236}">
                    <a16:creationId xmlns:a16="http://schemas.microsoft.com/office/drawing/2014/main" id="{96D9F02D-167B-9A18-1E7D-DA3F67112039}"/>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3" name="直线箭头连接符 722">
                <a:extLst>
                  <a:ext uri="{FF2B5EF4-FFF2-40B4-BE49-F238E27FC236}">
                    <a16:creationId xmlns:a16="http://schemas.microsoft.com/office/drawing/2014/main" id="{E3E110FA-F5F7-432D-C235-DCC645CC1C84}"/>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4" name="直线箭头连接符 723">
                <a:extLst>
                  <a:ext uri="{FF2B5EF4-FFF2-40B4-BE49-F238E27FC236}">
                    <a16:creationId xmlns:a16="http://schemas.microsoft.com/office/drawing/2014/main" id="{F06E767D-8A43-8BAA-C05C-F6AAACC1D24E}"/>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5" name="直线箭头连接符 724">
                <a:extLst>
                  <a:ext uri="{FF2B5EF4-FFF2-40B4-BE49-F238E27FC236}">
                    <a16:creationId xmlns:a16="http://schemas.microsoft.com/office/drawing/2014/main" id="{A7F7D652-0FF2-A41D-A9F7-6F0513AA0734}"/>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6" name="直线箭头连接符 725">
                <a:extLst>
                  <a:ext uri="{FF2B5EF4-FFF2-40B4-BE49-F238E27FC236}">
                    <a16:creationId xmlns:a16="http://schemas.microsoft.com/office/drawing/2014/main" id="{80783AE1-F525-61EB-00ED-9AA3A2AEC6D5}"/>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7" name="直线箭头连接符 726">
                <a:extLst>
                  <a:ext uri="{FF2B5EF4-FFF2-40B4-BE49-F238E27FC236}">
                    <a16:creationId xmlns:a16="http://schemas.microsoft.com/office/drawing/2014/main" id="{ABF3EB8D-5426-56EF-5642-82718870E5FF}"/>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8" name="直线箭头连接符 727">
                <a:extLst>
                  <a:ext uri="{FF2B5EF4-FFF2-40B4-BE49-F238E27FC236}">
                    <a16:creationId xmlns:a16="http://schemas.microsoft.com/office/drawing/2014/main" id="{EF2B0517-F170-5BF1-EED4-844A1785CD8C}"/>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9" name="任意形状 728">
                <a:extLst>
                  <a:ext uri="{FF2B5EF4-FFF2-40B4-BE49-F238E27FC236}">
                    <a16:creationId xmlns:a16="http://schemas.microsoft.com/office/drawing/2014/main" id="{4CDACE38-105B-F1E0-DB6D-85BBF625CB04}"/>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0" name="任意形状 729">
                <a:extLst>
                  <a:ext uri="{FF2B5EF4-FFF2-40B4-BE49-F238E27FC236}">
                    <a16:creationId xmlns:a16="http://schemas.microsoft.com/office/drawing/2014/main" id="{55AB0D4F-5A12-8D6E-BABB-8CE017D3CB7F}"/>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1" name="任意形状 730">
                <a:extLst>
                  <a:ext uri="{FF2B5EF4-FFF2-40B4-BE49-F238E27FC236}">
                    <a16:creationId xmlns:a16="http://schemas.microsoft.com/office/drawing/2014/main" id="{D4E87D78-32FD-7017-757C-CE8613F345F1}"/>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2" name="任意形状 731">
                <a:extLst>
                  <a:ext uri="{FF2B5EF4-FFF2-40B4-BE49-F238E27FC236}">
                    <a16:creationId xmlns:a16="http://schemas.microsoft.com/office/drawing/2014/main" id="{C34402C8-B073-E0C6-A9CE-CDBCA09FB1E8}"/>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3" name="任意形状 732">
                <a:extLst>
                  <a:ext uri="{FF2B5EF4-FFF2-40B4-BE49-F238E27FC236}">
                    <a16:creationId xmlns:a16="http://schemas.microsoft.com/office/drawing/2014/main" id="{D98972D8-3C6D-75E7-B401-3D33B85C3536}"/>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4" name="任意形状 733">
                <a:extLst>
                  <a:ext uri="{FF2B5EF4-FFF2-40B4-BE49-F238E27FC236}">
                    <a16:creationId xmlns:a16="http://schemas.microsoft.com/office/drawing/2014/main" id="{12EC6C16-B73C-7BD7-A4EB-076740056BA2}"/>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5" name="任意形状 734">
                <a:extLst>
                  <a:ext uri="{FF2B5EF4-FFF2-40B4-BE49-F238E27FC236}">
                    <a16:creationId xmlns:a16="http://schemas.microsoft.com/office/drawing/2014/main" id="{CE79893D-1D9F-F63F-C105-B4040CE9941E}"/>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6" name="任意形状 735">
                <a:extLst>
                  <a:ext uri="{FF2B5EF4-FFF2-40B4-BE49-F238E27FC236}">
                    <a16:creationId xmlns:a16="http://schemas.microsoft.com/office/drawing/2014/main" id="{3006A8F5-391F-A308-E9AC-0AFCB2150D68}"/>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7" name="任意形状 736">
                <a:extLst>
                  <a:ext uri="{FF2B5EF4-FFF2-40B4-BE49-F238E27FC236}">
                    <a16:creationId xmlns:a16="http://schemas.microsoft.com/office/drawing/2014/main" id="{88D4F711-2509-59A5-ABDE-21566C5454E2}"/>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8" name="任意形状 737">
                <a:extLst>
                  <a:ext uri="{FF2B5EF4-FFF2-40B4-BE49-F238E27FC236}">
                    <a16:creationId xmlns:a16="http://schemas.microsoft.com/office/drawing/2014/main" id="{92E0D462-1787-169F-049A-E6A1B864D447}"/>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9" name="任意形状 738">
                <a:extLst>
                  <a:ext uri="{FF2B5EF4-FFF2-40B4-BE49-F238E27FC236}">
                    <a16:creationId xmlns:a16="http://schemas.microsoft.com/office/drawing/2014/main" id="{47C54512-DA2F-FEE4-31FA-06F3E24C4E08}"/>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0" name="任意形状 739">
                <a:extLst>
                  <a:ext uri="{FF2B5EF4-FFF2-40B4-BE49-F238E27FC236}">
                    <a16:creationId xmlns:a16="http://schemas.microsoft.com/office/drawing/2014/main" id="{2BE73428-EE8D-6020-9B05-F7F701C40ED3}"/>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1" name="椭圆 740">
                <a:extLst>
                  <a:ext uri="{FF2B5EF4-FFF2-40B4-BE49-F238E27FC236}">
                    <a16:creationId xmlns:a16="http://schemas.microsoft.com/office/drawing/2014/main" id="{633A8C93-BD3D-F442-9126-1AADB2D65CD6}"/>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2" name="椭圆 741">
                <a:extLst>
                  <a:ext uri="{FF2B5EF4-FFF2-40B4-BE49-F238E27FC236}">
                    <a16:creationId xmlns:a16="http://schemas.microsoft.com/office/drawing/2014/main" id="{0253377F-867D-B204-029D-5504FF31AE9F}"/>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3" name="椭圆 742">
                <a:extLst>
                  <a:ext uri="{FF2B5EF4-FFF2-40B4-BE49-F238E27FC236}">
                    <a16:creationId xmlns:a16="http://schemas.microsoft.com/office/drawing/2014/main" id="{3FB8279B-9720-D39A-80B5-B5C278813FC1}"/>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4" name="椭圆 743">
                <a:extLst>
                  <a:ext uri="{FF2B5EF4-FFF2-40B4-BE49-F238E27FC236}">
                    <a16:creationId xmlns:a16="http://schemas.microsoft.com/office/drawing/2014/main" id="{9421C251-C606-65AF-0E41-0857C9724E6B}"/>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5" name="椭圆 744">
                <a:extLst>
                  <a:ext uri="{FF2B5EF4-FFF2-40B4-BE49-F238E27FC236}">
                    <a16:creationId xmlns:a16="http://schemas.microsoft.com/office/drawing/2014/main" id="{24AD9E08-EF0A-AE57-D555-82EA1C0F44B9}"/>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6" name="椭圆 745">
                <a:extLst>
                  <a:ext uri="{FF2B5EF4-FFF2-40B4-BE49-F238E27FC236}">
                    <a16:creationId xmlns:a16="http://schemas.microsoft.com/office/drawing/2014/main" id="{EB1AF06F-7657-1594-BD79-BF5BF421E2C5}"/>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7" name="椭圆 746">
                <a:extLst>
                  <a:ext uri="{FF2B5EF4-FFF2-40B4-BE49-F238E27FC236}">
                    <a16:creationId xmlns:a16="http://schemas.microsoft.com/office/drawing/2014/main" id="{FD5DC95C-64C9-5C97-830B-96C5528B786E}"/>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8" name="椭圆 747">
                <a:extLst>
                  <a:ext uri="{FF2B5EF4-FFF2-40B4-BE49-F238E27FC236}">
                    <a16:creationId xmlns:a16="http://schemas.microsoft.com/office/drawing/2014/main" id="{C359AACF-F972-7456-918A-E7526A54368D}"/>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9" name="椭圆 748">
                <a:extLst>
                  <a:ext uri="{FF2B5EF4-FFF2-40B4-BE49-F238E27FC236}">
                    <a16:creationId xmlns:a16="http://schemas.microsoft.com/office/drawing/2014/main" id="{BB81A874-1CAD-BE29-11B5-4FBEC0177155}"/>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0" name="椭圆 749">
                <a:extLst>
                  <a:ext uri="{FF2B5EF4-FFF2-40B4-BE49-F238E27FC236}">
                    <a16:creationId xmlns:a16="http://schemas.microsoft.com/office/drawing/2014/main" id="{90999EDA-30A5-C0A3-4C8A-7BDFB857CC82}"/>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1" name="椭圆 750">
                <a:extLst>
                  <a:ext uri="{FF2B5EF4-FFF2-40B4-BE49-F238E27FC236}">
                    <a16:creationId xmlns:a16="http://schemas.microsoft.com/office/drawing/2014/main" id="{3F8F91F9-3E11-30F0-9DF6-1EBBE232E937}"/>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2" name="椭圆 751">
                <a:extLst>
                  <a:ext uri="{FF2B5EF4-FFF2-40B4-BE49-F238E27FC236}">
                    <a16:creationId xmlns:a16="http://schemas.microsoft.com/office/drawing/2014/main" id="{08CF079D-1B1C-164F-056D-CCDFC10C2FEA}"/>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23" name="圆角矩形 622">
              <a:extLst>
                <a:ext uri="{FF2B5EF4-FFF2-40B4-BE49-F238E27FC236}">
                  <a16:creationId xmlns:a16="http://schemas.microsoft.com/office/drawing/2014/main" id="{79B7911E-CCBF-AA09-D785-3B70E791F6EF}"/>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753" name="直线箭头连接符 752">
            <a:extLst>
              <a:ext uri="{FF2B5EF4-FFF2-40B4-BE49-F238E27FC236}">
                <a16:creationId xmlns:a16="http://schemas.microsoft.com/office/drawing/2014/main" id="{E9730C99-EC39-37EC-44D8-B634AC1EB9D1}"/>
              </a:ext>
            </a:extLst>
          </p:cNvPr>
          <p:cNvCxnSpPr>
            <a:stCxn id="757" idx="3"/>
          </p:cNvCxnSpPr>
          <p:nvPr/>
        </p:nvCxnSpPr>
        <p:spPr>
          <a:xfrm>
            <a:off x="5016144" y="3978849"/>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4" name="组 2260">
            <a:extLst>
              <a:ext uri="{FF2B5EF4-FFF2-40B4-BE49-F238E27FC236}">
                <a16:creationId xmlns:a16="http://schemas.microsoft.com/office/drawing/2014/main" id="{3F32CA63-3171-C901-7CCA-21355BF66D42}"/>
              </a:ext>
            </a:extLst>
          </p:cNvPr>
          <p:cNvGrpSpPr/>
          <p:nvPr/>
        </p:nvGrpSpPr>
        <p:grpSpPr>
          <a:xfrm>
            <a:off x="5318389" y="3716641"/>
            <a:ext cx="665039" cy="524416"/>
            <a:chOff x="854825" y="3449067"/>
            <a:chExt cx="973020" cy="740547"/>
          </a:xfrm>
        </p:grpSpPr>
        <p:grpSp>
          <p:nvGrpSpPr>
            <p:cNvPr id="755" name="组 2261">
              <a:extLst>
                <a:ext uri="{FF2B5EF4-FFF2-40B4-BE49-F238E27FC236}">
                  <a16:creationId xmlns:a16="http://schemas.microsoft.com/office/drawing/2014/main" id="{4507CB62-7885-CA79-B306-F86E6420E01A}"/>
                </a:ext>
              </a:extLst>
            </p:cNvPr>
            <p:cNvGrpSpPr/>
            <p:nvPr/>
          </p:nvGrpSpPr>
          <p:grpSpPr>
            <a:xfrm>
              <a:off x="972439" y="3561388"/>
              <a:ext cx="751759" cy="611600"/>
              <a:chOff x="2094803" y="1719115"/>
              <a:chExt cx="7157261" cy="4318697"/>
            </a:xfrm>
          </p:grpSpPr>
          <p:sp>
            <p:nvSpPr>
              <p:cNvPr id="757" name="椭圆 756">
                <a:extLst>
                  <a:ext uri="{FF2B5EF4-FFF2-40B4-BE49-F238E27FC236}">
                    <a16:creationId xmlns:a16="http://schemas.microsoft.com/office/drawing/2014/main" id="{DEBC7DA7-0205-5BFE-F2C4-07A036F40F70}"/>
                  </a:ext>
                </a:extLst>
              </p:cNvPr>
              <p:cNvSpPr/>
              <p:nvPr/>
            </p:nvSpPr>
            <p:spPr>
              <a:xfrm>
                <a:off x="2111432" y="410649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8" name="椭圆 757">
                <a:extLst>
                  <a:ext uri="{FF2B5EF4-FFF2-40B4-BE49-F238E27FC236}">
                    <a16:creationId xmlns:a16="http://schemas.microsoft.com/office/drawing/2014/main" id="{A0CF324A-BD47-0BF6-9672-7FCA5D26B6EE}"/>
                  </a:ext>
                </a:extLst>
              </p:cNvPr>
              <p:cNvSpPr/>
              <p:nvPr/>
            </p:nvSpPr>
            <p:spPr>
              <a:xfrm>
                <a:off x="3444239" y="4106489"/>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9" name="椭圆 758">
                <a:extLst>
                  <a:ext uri="{FF2B5EF4-FFF2-40B4-BE49-F238E27FC236}">
                    <a16:creationId xmlns:a16="http://schemas.microsoft.com/office/drawing/2014/main" id="{F7D08EBD-651E-E80E-8398-F9A7F8E423F7}"/>
                  </a:ext>
                </a:extLst>
              </p:cNvPr>
              <p:cNvSpPr/>
              <p:nvPr/>
            </p:nvSpPr>
            <p:spPr>
              <a:xfrm>
                <a:off x="4777046" y="4106488"/>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0" name="椭圆 759">
                <a:extLst>
                  <a:ext uri="{FF2B5EF4-FFF2-40B4-BE49-F238E27FC236}">
                    <a16:creationId xmlns:a16="http://schemas.microsoft.com/office/drawing/2014/main" id="{5EFEA7C6-20A9-34A7-5CE3-FB9501405C0E}"/>
                  </a:ext>
                </a:extLst>
              </p:cNvPr>
              <p:cNvSpPr/>
              <p:nvPr/>
            </p:nvSpPr>
            <p:spPr>
              <a:xfrm>
                <a:off x="6109853" y="4106488"/>
                <a:ext cx="476597" cy="515389"/>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1" name="椭圆 760">
                <a:extLst>
                  <a:ext uri="{FF2B5EF4-FFF2-40B4-BE49-F238E27FC236}">
                    <a16:creationId xmlns:a16="http://schemas.microsoft.com/office/drawing/2014/main" id="{2D3151E1-F9A6-EF5D-2BEE-490B6DF6D244}"/>
                  </a:ext>
                </a:extLst>
              </p:cNvPr>
              <p:cNvSpPr/>
              <p:nvPr/>
            </p:nvSpPr>
            <p:spPr>
              <a:xfrm>
                <a:off x="7442660" y="410648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2" name="椭圆 761">
                <a:extLst>
                  <a:ext uri="{FF2B5EF4-FFF2-40B4-BE49-F238E27FC236}">
                    <a16:creationId xmlns:a16="http://schemas.microsoft.com/office/drawing/2014/main" id="{3DEC69B1-24DA-C883-CF07-0D8F4DE1DD55}"/>
                  </a:ext>
                </a:extLst>
              </p:cNvPr>
              <p:cNvSpPr/>
              <p:nvPr/>
            </p:nvSpPr>
            <p:spPr>
              <a:xfrm>
                <a:off x="8775467" y="4106486"/>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3" name="椭圆 762">
                <a:extLst>
                  <a:ext uri="{FF2B5EF4-FFF2-40B4-BE49-F238E27FC236}">
                    <a16:creationId xmlns:a16="http://schemas.microsoft.com/office/drawing/2014/main" id="{55E69944-AA33-581E-4FEF-212154AC8D25}"/>
                  </a:ext>
                </a:extLst>
              </p:cNvPr>
              <p:cNvSpPr/>
              <p:nvPr/>
            </p:nvSpPr>
            <p:spPr>
              <a:xfrm>
                <a:off x="4777046"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4" name="椭圆 763">
                <a:extLst>
                  <a:ext uri="{FF2B5EF4-FFF2-40B4-BE49-F238E27FC236}">
                    <a16:creationId xmlns:a16="http://schemas.microsoft.com/office/drawing/2014/main" id="{DB323CD9-27AE-EF98-0640-370902BC2E34}"/>
                  </a:ext>
                </a:extLst>
              </p:cNvPr>
              <p:cNvSpPr/>
              <p:nvPr/>
            </p:nvSpPr>
            <p:spPr>
              <a:xfrm>
                <a:off x="6109853" y="5522423"/>
                <a:ext cx="476597" cy="51538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5" name="直线箭头连接符 764">
                <a:extLst>
                  <a:ext uri="{FF2B5EF4-FFF2-40B4-BE49-F238E27FC236}">
                    <a16:creationId xmlns:a16="http://schemas.microsoft.com/office/drawing/2014/main" id="{904C51EE-8C18-925C-A98A-BA1D8651F393}"/>
                  </a:ext>
                </a:extLst>
              </p:cNvPr>
              <p:cNvCxnSpPr/>
              <p:nvPr/>
            </p:nvCxnSpPr>
            <p:spPr>
              <a:xfrm flipH="1" flipV="1">
                <a:off x="2349731" y="4621879"/>
                <a:ext cx="2665614"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直线箭头连接符 765">
                <a:extLst>
                  <a:ext uri="{FF2B5EF4-FFF2-40B4-BE49-F238E27FC236}">
                    <a16:creationId xmlns:a16="http://schemas.microsoft.com/office/drawing/2014/main" id="{5ED0771F-9867-99CD-3435-FB8FBB487CC5}"/>
                  </a:ext>
                </a:extLst>
              </p:cNvPr>
              <p:cNvCxnSpPr/>
              <p:nvPr/>
            </p:nvCxnSpPr>
            <p:spPr>
              <a:xfrm flipH="1" flipV="1">
                <a:off x="3682538" y="4621878"/>
                <a:ext cx="1332807"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7" name="直线箭头连接符 766">
                <a:extLst>
                  <a:ext uri="{FF2B5EF4-FFF2-40B4-BE49-F238E27FC236}">
                    <a16:creationId xmlns:a16="http://schemas.microsoft.com/office/drawing/2014/main" id="{551C4A4D-DA36-506A-E7F5-2A1E17F03622}"/>
                  </a:ext>
                </a:extLst>
              </p:cNvPr>
              <p:cNvCxnSpPr/>
              <p:nvPr/>
            </p:nvCxnSpPr>
            <p:spPr>
              <a:xfrm flipV="1">
                <a:off x="5015345"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直线箭头连接符 767">
                <a:extLst>
                  <a:ext uri="{FF2B5EF4-FFF2-40B4-BE49-F238E27FC236}">
                    <a16:creationId xmlns:a16="http://schemas.microsoft.com/office/drawing/2014/main" id="{4D4A93DC-045E-4F46-C8AC-C59FE18C64E7}"/>
                  </a:ext>
                </a:extLst>
              </p:cNvPr>
              <p:cNvCxnSpPr/>
              <p:nvPr/>
            </p:nvCxnSpPr>
            <p:spPr>
              <a:xfrm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直线箭头连接符 768">
                <a:extLst>
                  <a:ext uri="{FF2B5EF4-FFF2-40B4-BE49-F238E27FC236}">
                    <a16:creationId xmlns:a16="http://schemas.microsoft.com/office/drawing/2014/main" id="{FED0B117-DB75-FB78-FC25-48D78155C0AF}"/>
                  </a:ext>
                </a:extLst>
              </p:cNvPr>
              <p:cNvCxnSpPr/>
              <p:nvPr/>
            </p:nvCxnSpPr>
            <p:spPr>
              <a:xfrm flipV="1">
                <a:off x="5015345" y="4621876"/>
                <a:ext cx="2665614"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直线箭头连接符 769">
                <a:extLst>
                  <a:ext uri="{FF2B5EF4-FFF2-40B4-BE49-F238E27FC236}">
                    <a16:creationId xmlns:a16="http://schemas.microsoft.com/office/drawing/2014/main" id="{26ECAFFC-7D00-F084-CFE4-50AF23D451EF}"/>
                  </a:ext>
                </a:extLst>
              </p:cNvPr>
              <p:cNvCxnSpPr/>
              <p:nvPr/>
            </p:nvCxnSpPr>
            <p:spPr>
              <a:xfrm flipV="1">
                <a:off x="5015345" y="4621875"/>
                <a:ext cx="3998421"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直线箭头连接符 770">
                <a:extLst>
                  <a:ext uri="{FF2B5EF4-FFF2-40B4-BE49-F238E27FC236}">
                    <a16:creationId xmlns:a16="http://schemas.microsoft.com/office/drawing/2014/main" id="{EDE46837-658B-8E30-907A-71706A60BE7E}"/>
                  </a:ext>
                </a:extLst>
              </p:cNvPr>
              <p:cNvCxnSpPr/>
              <p:nvPr/>
            </p:nvCxnSpPr>
            <p:spPr>
              <a:xfrm flipH="1" flipV="1">
                <a:off x="2349731" y="4621879"/>
                <a:ext cx="3998421" cy="90054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直线箭头连接符 771">
                <a:extLst>
                  <a:ext uri="{FF2B5EF4-FFF2-40B4-BE49-F238E27FC236}">
                    <a16:creationId xmlns:a16="http://schemas.microsoft.com/office/drawing/2014/main" id="{C59BAFC9-B1B5-FE51-21C1-46C0916967DF}"/>
                  </a:ext>
                </a:extLst>
              </p:cNvPr>
              <p:cNvCxnSpPr/>
              <p:nvPr/>
            </p:nvCxnSpPr>
            <p:spPr>
              <a:xfrm flipH="1" flipV="1">
                <a:off x="3682538" y="4621878"/>
                <a:ext cx="2665614" cy="90054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直线箭头连接符 772">
                <a:extLst>
                  <a:ext uri="{FF2B5EF4-FFF2-40B4-BE49-F238E27FC236}">
                    <a16:creationId xmlns:a16="http://schemas.microsoft.com/office/drawing/2014/main" id="{68A2205A-028D-CE8C-C17F-184F3449D833}"/>
                  </a:ext>
                </a:extLst>
              </p:cNvPr>
              <p:cNvCxnSpPr/>
              <p:nvPr/>
            </p:nvCxnSpPr>
            <p:spPr>
              <a:xfrm flipV="1">
                <a:off x="6348152" y="4621875"/>
                <a:ext cx="2665614" cy="9005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直线箭头连接符 773">
                <a:extLst>
                  <a:ext uri="{FF2B5EF4-FFF2-40B4-BE49-F238E27FC236}">
                    <a16:creationId xmlns:a16="http://schemas.microsoft.com/office/drawing/2014/main" id="{E2D8AFDB-699F-9937-5C15-AAE473464023}"/>
                  </a:ext>
                </a:extLst>
              </p:cNvPr>
              <p:cNvCxnSpPr/>
              <p:nvPr/>
            </p:nvCxnSpPr>
            <p:spPr>
              <a:xfrm flipV="1">
                <a:off x="6348152" y="4621876"/>
                <a:ext cx="1332807" cy="90054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5" name="直线箭头连接符 774">
                <a:extLst>
                  <a:ext uri="{FF2B5EF4-FFF2-40B4-BE49-F238E27FC236}">
                    <a16:creationId xmlns:a16="http://schemas.microsoft.com/office/drawing/2014/main" id="{2332D9A2-1DC9-CC17-6EED-F28372574321}"/>
                  </a:ext>
                </a:extLst>
              </p:cNvPr>
              <p:cNvCxnSpPr/>
              <p:nvPr/>
            </p:nvCxnSpPr>
            <p:spPr>
              <a:xfrm flipV="1">
                <a:off x="6348152" y="4621877"/>
                <a:ext cx="0"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6" name="直线箭头连接符 775">
                <a:extLst>
                  <a:ext uri="{FF2B5EF4-FFF2-40B4-BE49-F238E27FC236}">
                    <a16:creationId xmlns:a16="http://schemas.microsoft.com/office/drawing/2014/main" id="{5DCD690C-8FB6-13BD-115B-1E5764CF9F97}"/>
                  </a:ext>
                </a:extLst>
              </p:cNvPr>
              <p:cNvCxnSpPr/>
              <p:nvPr/>
            </p:nvCxnSpPr>
            <p:spPr>
              <a:xfrm flipH="1" flipV="1">
                <a:off x="5015345" y="4621877"/>
                <a:ext cx="1332807" cy="90054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直线箭头连接符 776">
                <a:extLst>
                  <a:ext uri="{FF2B5EF4-FFF2-40B4-BE49-F238E27FC236}">
                    <a16:creationId xmlns:a16="http://schemas.microsoft.com/office/drawing/2014/main" id="{7732ED27-8C56-C048-B71E-1A1ECE1CCBF9}"/>
                  </a:ext>
                </a:extLst>
              </p:cNvPr>
              <p:cNvCxnSpPr/>
              <p:nvPr/>
            </p:nvCxnSpPr>
            <p:spPr>
              <a:xfrm flipV="1">
                <a:off x="2349731" y="3444242"/>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8" name="直线箭头连接符 777">
                <a:extLst>
                  <a:ext uri="{FF2B5EF4-FFF2-40B4-BE49-F238E27FC236}">
                    <a16:creationId xmlns:a16="http://schemas.microsoft.com/office/drawing/2014/main" id="{E482D2E6-CD6F-E27A-698B-3B73871B3C51}"/>
                  </a:ext>
                </a:extLst>
              </p:cNvPr>
              <p:cNvCxnSpPr/>
              <p:nvPr/>
            </p:nvCxnSpPr>
            <p:spPr>
              <a:xfrm flipV="1">
                <a:off x="2349731" y="3444241"/>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9" name="直线箭头连接符 778">
                <a:extLst>
                  <a:ext uri="{FF2B5EF4-FFF2-40B4-BE49-F238E27FC236}">
                    <a16:creationId xmlns:a16="http://schemas.microsoft.com/office/drawing/2014/main" id="{43D5B763-90C6-ADFA-1FAF-A20C1333198B}"/>
                  </a:ext>
                </a:extLst>
              </p:cNvPr>
              <p:cNvCxnSpPr/>
              <p:nvPr/>
            </p:nvCxnSpPr>
            <p:spPr>
              <a:xfrm flipV="1">
                <a:off x="2349731" y="3444240"/>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0" name="直线箭头连接符 779">
                <a:extLst>
                  <a:ext uri="{FF2B5EF4-FFF2-40B4-BE49-F238E27FC236}">
                    <a16:creationId xmlns:a16="http://schemas.microsoft.com/office/drawing/2014/main" id="{3B05EB17-3942-ABDE-BE4D-07D44549324C}"/>
                  </a:ext>
                </a:extLst>
              </p:cNvPr>
              <p:cNvCxnSpPr/>
              <p:nvPr/>
            </p:nvCxnSpPr>
            <p:spPr>
              <a:xfrm flipV="1">
                <a:off x="2349731" y="3444240"/>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1" name="直线箭头连接符 780">
                <a:extLst>
                  <a:ext uri="{FF2B5EF4-FFF2-40B4-BE49-F238E27FC236}">
                    <a16:creationId xmlns:a16="http://schemas.microsoft.com/office/drawing/2014/main" id="{E435DC8C-7C55-6A5F-3E82-3F980E590A52}"/>
                  </a:ext>
                </a:extLst>
              </p:cNvPr>
              <p:cNvCxnSpPr/>
              <p:nvPr/>
            </p:nvCxnSpPr>
            <p:spPr>
              <a:xfrm flipV="1">
                <a:off x="2349731" y="3444239"/>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2" name="直线箭头连接符 781">
                <a:extLst>
                  <a:ext uri="{FF2B5EF4-FFF2-40B4-BE49-F238E27FC236}">
                    <a16:creationId xmlns:a16="http://schemas.microsoft.com/office/drawing/2014/main" id="{BC65ACD5-0AFA-0818-8075-6A074B20B575}"/>
                  </a:ext>
                </a:extLst>
              </p:cNvPr>
              <p:cNvCxnSpPr/>
              <p:nvPr/>
            </p:nvCxnSpPr>
            <p:spPr>
              <a:xfrm flipV="1">
                <a:off x="2349731" y="3444238"/>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3" name="直线箭头连接符 782">
                <a:extLst>
                  <a:ext uri="{FF2B5EF4-FFF2-40B4-BE49-F238E27FC236}">
                    <a16:creationId xmlns:a16="http://schemas.microsoft.com/office/drawing/2014/main" id="{7F8D994D-72FE-AF28-9BB4-8D2C064187AD}"/>
                  </a:ext>
                </a:extLst>
              </p:cNvPr>
              <p:cNvCxnSpPr/>
              <p:nvPr/>
            </p:nvCxnSpPr>
            <p:spPr>
              <a:xfrm flipH="1" flipV="1">
                <a:off x="2349731" y="3444242"/>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4" name="直线箭头连接符 783">
                <a:extLst>
                  <a:ext uri="{FF2B5EF4-FFF2-40B4-BE49-F238E27FC236}">
                    <a16:creationId xmlns:a16="http://schemas.microsoft.com/office/drawing/2014/main" id="{6382F6B3-20D0-E3DB-CA35-27A8E44960A7}"/>
                  </a:ext>
                </a:extLst>
              </p:cNvPr>
              <p:cNvCxnSpPr/>
              <p:nvPr/>
            </p:nvCxnSpPr>
            <p:spPr>
              <a:xfrm flipV="1">
                <a:off x="3682538" y="3444241"/>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5" name="直线箭头连接符 784">
                <a:extLst>
                  <a:ext uri="{FF2B5EF4-FFF2-40B4-BE49-F238E27FC236}">
                    <a16:creationId xmlns:a16="http://schemas.microsoft.com/office/drawing/2014/main" id="{BE1996FD-5FBB-4435-AA5B-45173F33392F}"/>
                  </a:ext>
                </a:extLst>
              </p:cNvPr>
              <p:cNvCxnSpPr/>
              <p:nvPr/>
            </p:nvCxnSpPr>
            <p:spPr>
              <a:xfrm flipV="1">
                <a:off x="3682538" y="3444240"/>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6" name="直线箭头连接符 785">
                <a:extLst>
                  <a:ext uri="{FF2B5EF4-FFF2-40B4-BE49-F238E27FC236}">
                    <a16:creationId xmlns:a16="http://schemas.microsoft.com/office/drawing/2014/main" id="{F439925E-8B89-EE19-8D23-2E6B8441A0C4}"/>
                  </a:ext>
                </a:extLst>
              </p:cNvPr>
              <p:cNvCxnSpPr/>
              <p:nvPr/>
            </p:nvCxnSpPr>
            <p:spPr>
              <a:xfrm flipV="1">
                <a:off x="5015345"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直线箭头连接符 786">
                <a:extLst>
                  <a:ext uri="{FF2B5EF4-FFF2-40B4-BE49-F238E27FC236}">
                    <a16:creationId xmlns:a16="http://schemas.microsoft.com/office/drawing/2014/main" id="{6DB03BE9-5671-120B-3EA1-BEE99250F39D}"/>
                  </a:ext>
                </a:extLst>
              </p:cNvPr>
              <p:cNvCxnSpPr/>
              <p:nvPr/>
            </p:nvCxnSpPr>
            <p:spPr>
              <a:xfrm flipV="1">
                <a:off x="3682538" y="3444240"/>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直线箭头连接符 787">
                <a:extLst>
                  <a:ext uri="{FF2B5EF4-FFF2-40B4-BE49-F238E27FC236}">
                    <a16:creationId xmlns:a16="http://schemas.microsoft.com/office/drawing/2014/main" id="{746A69A3-2954-CA41-27F4-4B5B1B84CACA}"/>
                  </a:ext>
                </a:extLst>
              </p:cNvPr>
              <p:cNvCxnSpPr/>
              <p:nvPr/>
            </p:nvCxnSpPr>
            <p:spPr>
              <a:xfrm flipV="1">
                <a:off x="3682538" y="3444239"/>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直线箭头连接符 788">
                <a:extLst>
                  <a:ext uri="{FF2B5EF4-FFF2-40B4-BE49-F238E27FC236}">
                    <a16:creationId xmlns:a16="http://schemas.microsoft.com/office/drawing/2014/main" id="{8001B543-1741-0324-2C69-B7CF6000F918}"/>
                  </a:ext>
                </a:extLst>
              </p:cNvPr>
              <p:cNvCxnSpPr/>
              <p:nvPr/>
            </p:nvCxnSpPr>
            <p:spPr>
              <a:xfrm flipV="1">
                <a:off x="3682538" y="3444238"/>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0" name="直线箭头连接符 789">
                <a:extLst>
                  <a:ext uri="{FF2B5EF4-FFF2-40B4-BE49-F238E27FC236}">
                    <a16:creationId xmlns:a16="http://schemas.microsoft.com/office/drawing/2014/main" id="{7F047F51-9C9F-46BB-3FA4-FC2B920402CB}"/>
                  </a:ext>
                </a:extLst>
              </p:cNvPr>
              <p:cNvCxnSpPr/>
              <p:nvPr/>
            </p:nvCxnSpPr>
            <p:spPr>
              <a:xfrm flipH="1" flipV="1">
                <a:off x="2349731" y="3444242"/>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直线箭头连接符 790">
                <a:extLst>
                  <a:ext uri="{FF2B5EF4-FFF2-40B4-BE49-F238E27FC236}">
                    <a16:creationId xmlns:a16="http://schemas.microsoft.com/office/drawing/2014/main" id="{91F58F77-3998-9959-B385-BC91052E3A19}"/>
                  </a:ext>
                </a:extLst>
              </p:cNvPr>
              <p:cNvCxnSpPr/>
              <p:nvPr/>
            </p:nvCxnSpPr>
            <p:spPr>
              <a:xfrm flipH="1" flipV="1">
                <a:off x="3682538" y="3444241"/>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直线箭头连接符 791">
                <a:extLst>
                  <a:ext uri="{FF2B5EF4-FFF2-40B4-BE49-F238E27FC236}">
                    <a16:creationId xmlns:a16="http://schemas.microsoft.com/office/drawing/2014/main" id="{645A1CEE-EB46-9509-4A6E-8FE09D17AAFE}"/>
                  </a:ext>
                </a:extLst>
              </p:cNvPr>
              <p:cNvCxnSpPr/>
              <p:nvPr/>
            </p:nvCxnSpPr>
            <p:spPr>
              <a:xfrm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直线箭头连接符 792">
                <a:extLst>
                  <a:ext uri="{FF2B5EF4-FFF2-40B4-BE49-F238E27FC236}">
                    <a16:creationId xmlns:a16="http://schemas.microsoft.com/office/drawing/2014/main" id="{B30DCA39-2C54-A064-B0D2-4F4DD83CD165}"/>
                  </a:ext>
                </a:extLst>
              </p:cNvPr>
              <p:cNvCxnSpPr/>
              <p:nvPr/>
            </p:nvCxnSpPr>
            <p:spPr>
              <a:xfrm flipV="1">
                <a:off x="5015345" y="3444239"/>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4" name="直线箭头连接符 793">
                <a:extLst>
                  <a:ext uri="{FF2B5EF4-FFF2-40B4-BE49-F238E27FC236}">
                    <a16:creationId xmlns:a16="http://schemas.microsoft.com/office/drawing/2014/main" id="{9F3D6891-90CC-BC5E-BBF8-EE7B03CD09DE}"/>
                  </a:ext>
                </a:extLst>
              </p:cNvPr>
              <p:cNvCxnSpPr/>
              <p:nvPr/>
            </p:nvCxnSpPr>
            <p:spPr>
              <a:xfrm flipV="1">
                <a:off x="5015345" y="3444238"/>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直线箭头连接符 794">
                <a:extLst>
                  <a:ext uri="{FF2B5EF4-FFF2-40B4-BE49-F238E27FC236}">
                    <a16:creationId xmlns:a16="http://schemas.microsoft.com/office/drawing/2014/main" id="{A294CEBF-E38B-0E80-FC6F-12FAB19396F1}"/>
                  </a:ext>
                </a:extLst>
              </p:cNvPr>
              <p:cNvCxnSpPr/>
              <p:nvPr/>
            </p:nvCxnSpPr>
            <p:spPr>
              <a:xfrm flipH="1" flipV="1">
                <a:off x="2349731" y="3444242"/>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直线箭头连接符 795">
                <a:extLst>
                  <a:ext uri="{FF2B5EF4-FFF2-40B4-BE49-F238E27FC236}">
                    <a16:creationId xmlns:a16="http://schemas.microsoft.com/office/drawing/2014/main" id="{FBB7E5B2-9A0E-7237-DED9-E4E335B6657F}"/>
                  </a:ext>
                </a:extLst>
              </p:cNvPr>
              <p:cNvCxnSpPr/>
              <p:nvPr/>
            </p:nvCxnSpPr>
            <p:spPr>
              <a:xfrm flipH="1" flipV="1">
                <a:off x="3682538" y="3444241"/>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直线箭头连接符 796">
                <a:extLst>
                  <a:ext uri="{FF2B5EF4-FFF2-40B4-BE49-F238E27FC236}">
                    <a16:creationId xmlns:a16="http://schemas.microsoft.com/office/drawing/2014/main" id="{ED6FE23A-68DA-7843-B0B5-9FD20D788090}"/>
                  </a:ext>
                </a:extLst>
              </p:cNvPr>
              <p:cNvCxnSpPr/>
              <p:nvPr/>
            </p:nvCxnSpPr>
            <p:spPr>
              <a:xfrm flipH="1" flipV="1">
                <a:off x="5015345" y="3444240"/>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8" name="直线箭头连接符 797">
                <a:extLst>
                  <a:ext uri="{FF2B5EF4-FFF2-40B4-BE49-F238E27FC236}">
                    <a16:creationId xmlns:a16="http://schemas.microsoft.com/office/drawing/2014/main" id="{5188FD7D-2DE9-05A2-E289-2CC57CD26EED}"/>
                  </a:ext>
                </a:extLst>
              </p:cNvPr>
              <p:cNvCxnSpPr/>
              <p:nvPr/>
            </p:nvCxnSpPr>
            <p:spPr>
              <a:xfrm flipV="1">
                <a:off x="6348152" y="3444240"/>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直线箭头连接符 798">
                <a:extLst>
                  <a:ext uri="{FF2B5EF4-FFF2-40B4-BE49-F238E27FC236}">
                    <a16:creationId xmlns:a16="http://schemas.microsoft.com/office/drawing/2014/main" id="{B3DD9A9F-609A-FEFA-EA19-2ADD53065A84}"/>
                  </a:ext>
                </a:extLst>
              </p:cNvPr>
              <p:cNvCxnSpPr/>
              <p:nvPr/>
            </p:nvCxnSpPr>
            <p:spPr>
              <a:xfrm flipH="1" flipV="1">
                <a:off x="2349731" y="3444242"/>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直线箭头连接符 799">
                <a:extLst>
                  <a:ext uri="{FF2B5EF4-FFF2-40B4-BE49-F238E27FC236}">
                    <a16:creationId xmlns:a16="http://schemas.microsoft.com/office/drawing/2014/main" id="{B9222973-7360-2F30-04B0-06FAD3281505}"/>
                  </a:ext>
                </a:extLst>
              </p:cNvPr>
              <p:cNvCxnSpPr/>
              <p:nvPr/>
            </p:nvCxnSpPr>
            <p:spPr>
              <a:xfrm flipV="1">
                <a:off x="6348152" y="3444239"/>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直线箭头连接符 800">
                <a:extLst>
                  <a:ext uri="{FF2B5EF4-FFF2-40B4-BE49-F238E27FC236}">
                    <a16:creationId xmlns:a16="http://schemas.microsoft.com/office/drawing/2014/main" id="{BFDB2D80-3A92-32FB-06A6-838AD552452F}"/>
                  </a:ext>
                </a:extLst>
              </p:cNvPr>
              <p:cNvCxnSpPr/>
              <p:nvPr/>
            </p:nvCxnSpPr>
            <p:spPr>
              <a:xfrm flipV="1">
                <a:off x="6348152" y="3444238"/>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2" name="直线箭头连接符 801">
                <a:extLst>
                  <a:ext uri="{FF2B5EF4-FFF2-40B4-BE49-F238E27FC236}">
                    <a16:creationId xmlns:a16="http://schemas.microsoft.com/office/drawing/2014/main" id="{57D940A1-2CCE-4B99-3DA3-32E34F7F6B30}"/>
                  </a:ext>
                </a:extLst>
              </p:cNvPr>
              <p:cNvCxnSpPr/>
              <p:nvPr/>
            </p:nvCxnSpPr>
            <p:spPr>
              <a:xfrm flipH="1" flipV="1">
                <a:off x="5015345" y="3444240"/>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直线箭头连接符 802">
                <a:extLst>
                  <a:ext uri="{FF2B5EF4-FFF2-40B4-BE49-F238E27FC236}">
                    <a16:creationId xmlns:a16="http://schemas.microsoft.com/office/drawing/2014/main" id="{E9CCA2FD-52DF-7957-5AA1-E3E5C45738F6}"/>
                  </a:ext>
                </a:extLst>
              </p:cNvPr>
              <p:cNvCxnSpPr/>
              <p:nvPr/>
            </p:nvCxnSpPr>
            <p:spPr>
              <a:xfrm flipH="1" flipV="1">
                <a:off x="6348152" y="3444240"/>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直线箭头连接符 803">
                <a:extLst>
                  <a:ext uri="{FF2B5EF4-FFF2-40B4-BE49-F238E27FC236}">
                    <a16:creationId xmlns:a16="http://schemas.microsoft.com/office/drawing/2014/main" id="{037D93E8-9D7D-B56D-0101-FD25BCB6A033}"/>
                  </a:ext>
                </a:extLst>
              </p:cNvPr>
              <p:cNvCxnSpPr/>
              <p:nvPr/>
            </p:nvCxnSpPr>
            <p:spPr>
              <a:xfrm flipV="1">
                <a:off x="7680959" y="3444239"/>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直线箭头连接符 804">
                <a:extLst>
                  <a:ext uri="{FF2B5EF4-FFF2-40B4-BE49-F238E27FC236}">
                    <a16:creationId xmlns:a16="http://schemas.microsoft.com/office/drawing/2014/main" id="{3A4413B0-F4B8-A7E3-10F7-BE9D9EC66CFF}"/>
                  </a:ext>
                </a:extLst>
              </p:cNvPr>
              <p:cNvCxnSpPr/>
              <p:nvPr/>
            </p:nvCxnSpPr>
            <p:spPr>
              <a:xfrm flipV="1">
                <a:off x="7680959" y="3444238"/>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6" name="直线箭头连接符 805">
                <a:extLst>
                  <a:ext uri="{FF2B5EF4-FFF2-40B4-BE49-F238E27FC236}">
                    <a16:creationId xmlns:a16="http://schemas.microsoft.com/office/drawing/2014/main" id="{92C013AC-F0CE-4FE1-356F-376D512038FE}"/>
                  </a:ext>
                </a:extLst>
              </p:cNvPr>
              <p:cNvCxnSpPr/>
              <p:nvPr/>
            </p:nvCxnSpPr>
            <p:spPr>
              <a:xfrm flipH="1" flipV="1">
                <a:off x="5015345" y="3444240"/>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7" name="直线箭头连接符 806">
                <a:extLst>
                  <a:ext uri="{FF2B5EF4-FFF2-40B4-BE49-F238E27FC236}">
                    <a16:creationId xmlns:a16="http://schemas.microsoft.com/office/drawing/2014/main" id="{17BE5838-B917-8FD8-FEF2-5BEA1988A64E}"/>
                  </a:ext>
                </a:extLst>
              </p:cNvPr>
              <p:cNvCxnSpPr/>
              <p:nvPr/>
            </p:nvCxnSpPr>
            <p:spPr>
              <a:xfrm flipH="1" flipV="1">
                <a:off x="6348152" y="3444240"/>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8" name="直线箭头连接符 807">
                <a:extLst>
                  <a:ext uri="{FF2B5EF4-FFF2-40B4-BE49-F238E27FC236}">
                    <a16:creationId xmlns:a16="http://schemas.microsoft.com/office/drawing/2014/main" id="{200A51D4-CC20-92B3-E25E-3C002320A9A0}"/>
                  </a:ext>
                </a:extLst>
              </p:cNvPr>
              <p:cNvCxnSpPr/>
              <p:nvPr/>
            </p:nvCxnSpPr>
            <p:spPr>
              <a:xfrm flipH="1" flipV="1">
                <a:off x="7680959" y="3444239"/>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9" name="直线箭头连接符 808">
                <a:extLst>
                  <a:ext uri="{FF2B5EF4-FFF2-40B4-BE49-F238E27FC236}">
                    <a16:creationId xmlns:a16="http://schemas.microsoft.com/office/drawing/2014/main" id="{C56158D8-700C-10F6-5FA7-0277E9EF83D8}"/>
                  </a:ext>
                </a:extLst>
              </p:cNvPr>
              <p:cNvCxnSpPr/>
              <p:nvPr/>
            </p:nvCxnSpPr>
            <p:spPr>
              <a:xfrm flipV="1">
                <a:off x="9013766" y="344423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0" name="任意形状 809">
                <a:extLst>
                  <a:ext uri="{FF2B5EF4-FFF2-40B4-BE49-F238E27FC236}">
                    <a16:creationId xmlns:a16="http://schemas.microsoft.com/office/drawing/2014/main" id="{0852B260-07B5-EDEE-45CB-6D31A03001E2}"/>
                  </a:ext>
                </a:extLst>
              </p:cNvPr>
              <p:cNvSpPr/>
              <p:nvPr/>
            </p:nvSpPr>
            <p:spPr>
              <a:xfrm>
                <a:off x="2588029" y="296182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1" name="任意形状 810">
                <a:extLst>
                  <a:ext uri="{FF2B5EF4-FFF2-40B4-BE49-F238E27FC236}">
                    <a16:creationId xmlns:a16="http://schemas.microsoft.com/office/drawing/2014/main" id="{C6300B45-0F92-D8B6-8736-3991884A2B61}"/>
                  </a:ext>
                </a:extLst>
              </p:cNvPr>
              <p:cNvSpPr/>
              <p:nvPr/>
            </p:nvSpPr>
            <p:spPr>
              <a:xfrm rot="10800000">
                <a:off x="2588028"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2" name="任意形状 811">
                <a:extLst>
                  <a:ext uri="{FF2B5EF4-FFF2-40B4-BE49-F238E27FC236}">
                    <a16:creationId xmlns:a16="http://schemas.microsoft.com/office/drawing/2014/main" id="{D5257C5F-9624-60CC-E47C-820292FEA729}"/>
                  </a:ext>
                </a:extLst>
              </p:cNvPr>
              <p:cNvSpPr/>
              <p:nvPr/>
            </p:nvSpPr>
            <p:spPr>
              <a:xfrm>
                <a:off x="261296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3" name="任意形状 812">
                <a:extLst>
                  <a:ext uri="{FF2B5EF4-FFF2-40B4-BE49-F238E27FC236}">
                    <a16:creationId xmlns:a16="http://schemas.microsoft.com/office/drawing/2014/main" id="{3CA50CC3-0099-67F6-9143-0AE62E416A57}"/>
                  </a:ext>
                </a:extLst>
              </p:cNvPr>
              <p:cNvSpPr/>
              <p:nvPr/>
            </p:nvSpPr>
            <p:spPr>
              <a:xfrm rot="10800000">
                <a:off x="261296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4" name="任意形状 813">
                <a:extLst>
                  <a:ext uri="{FF2B5EF4-FFF2-40B4-BE49-F238E27FC236}">
                    <a16:creationId xmlns:a16="http://schemas.microsoft.com/office/drawing/2014/main" id="{47BC9DF5-C6F0-1614-6D18-8D81008F2D64}"/>
                  </a:ext>
                </a:extLst>
              </p:cNvPr>
              <p:cNvSpPr/>
              <p:nvPr/>
            </p:nvSpPr>
            <p:spPr>
              <a:xfrm>
                <a:off x="3933303" y="298716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5" name="任意形状 814">
                <a:extLst>
                  <a:ext uri="{FF2B5EF4-FFF2-40B4-BE49-F238E27FC236}">
                    <a16:creationId xmlns:a16="http://schemas.microsoft.com/office/drawing/2014/main" id="{2DB976ED-98ED-0F0A-FEE9-4D42FCBD9D38}"/>
                  </a:ext>
                </a:extLst>
              </p:cNvPr>
              <p:cNvSpPr/>
              <p:nvPr/>
            </p:nvSpPr>
            <p:spPr>
              <a:xfrm rot="10800000">
                <a:off x="3933302" y="323610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6" name="任意形状 815">
                <a:extLst>
                  <a:ext uri="{FF2B5EF4-FFF2-40B4-BE49-F238E27FC236}">
                    <a16:creationId xmlns:a16="http://schemas.microsoft.com/office/drawing/2014/main" id="{2D928DF1-3CAF-ACD8-3209-C5F85F48C217}"/>
                  </a:ext>
                </a:extLst>
              </p:cNvPr>
              <p:cNvSpPr/>
              <p:nvPr/>
            </p:nvSpPr>
            <p:spPr>
              <a:xfrm>
                <a:off x="3920836" y="416480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7" name="任意形状 816">
                <a:extLst>
                  <a:ext uri="{FF2B5EF4-FFF2-40B4-BE49-F238E27FC236}">
                    <a16:creationId xmlns:a16="http://schemas.microsoft.com/office/drawing/2014/main" id="{D1A2ABE8-9A6F-7D1A-00AA-150A7FF7737D}"/>
                  </a:ext>
                </a:extLst>
              </p:cNvPr>
              <p:cNvSpPr/>
              <p:nvPr/>
            </p:nvSpPr>
            <p:spPr>
              <a:xfrm rot="10800000">
                <a:off x="3920835" y="441374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8" name="任意形状 817">
                <a:extLst>
                  <a:ext uri="{FF2B5EF4-FFF2-40B4-BE49-F238E27FC236}">
                    <a16:creationId xmlns:a16="http://schemas.microsoft.com/office/drawing/2014/main" id="{2B753510-1204-5B0D-1222-CF8A2CB72A9B}"/>
                  </a:ext>
                </a:extLst>
              </p:cNvPr>
              <p:cNvSpPr/>
              <p:nvPr/>
            </p:nvSpPr>
            <p:spPr>
              <a:xfrm>
                <a:off x="5253643" y="297312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9" name="任意形状 818">
                <a:extLst>
                  <a:ext uri="{FF2B5EF4-FFF2-40B4-BE49-F238E27FC236}">
                    <a16:creationId xmlns:a16="http://schemas.microsoft.com/office/drawing/2014/main" id="{0979EECF-E414-C5C6-4EAA-FEB08C672F6B}"/>
                  </a:ext>
                </a:extLst>
              </p:cNvPr>
              <p:cNvSpPr/>
              <p:nvPr/>
            </p:nvSpPr>
            <p:spPr>
              <a:xfrm rot="10800000">
                <a:off x="5253642" y="3222064"/>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0" name="任意形状 819">
                <a:extLst>
                  <a:ext uri="{FF2B5EF4-FFF2-40B4-BE49-F238E27FC236}">
                    <a16:creationId xmlns:a16="http://schemas.microsoft.com/office/drawing/2014/main" id="{58757C6E-15E9-B5D3-7503-9B617DE49FEF}"/>
                  </a:ext>
                </a:extLst>
              </p:cNvPr>
              <p:cNvSpPr/>
              <p:nvPr/>
            </p:nvSpPr>
            <p:spPr>
              <a:xfrm>
                <a:off x="5266111" y="415536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1" name="任意形状 820">
                <a:extLst>
                  <a:ext uri="{FF2B5EF4-FFF2-40B4-BE49-F238E27FC236}">
                    <a16:creationId xmlns:a16="http://schemas.microsoft.com/office/drawing/2014/main" id="{9D69B8DE-651C-21A2-E633-FBDB578BC662}"/>
                  </a:ext>
                </a:extLst>
              </p:cNvPr>
              <p:cNvSpPr/>
              <p:nvPr/>
            </p:nvSpPr>
            <p:spPr>
              <a:xfrm rot="10800000">
                <a:off x="5266110" y="440430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2" name="任意形状 821">
                <a:extLst>
                  <a:ext uri="{FF2B5EF4-FFF2-40B4-BE49-F238E27FC236}">
                    <a16:creationId xmlns:a16="http://schemas.microsoft.com/office/drawing/2014/main" id="{B64F1D36-F561-8786-C12D-B29532E21A42}"/>
                  </a:ext>
                </a:extLst>
              </p:cNvPr>
              <p:cNvSpPr/>
              <p:nvPr/>
            </p:nvSpPr>
            <p:spPr>
              <a:xfrm>
                <a:off x="6583678" y="298974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3" name="任意形状 822">
                <a:extLst>
                  <a:ext uri="{FF2B5EF4-FFF2-40B4-BE49-F238E27FC236}">
                    <a16:creationId xmlns:a16="http://schemas.microsoft.com/office/drawing/2014/main" id="{BB82DB28-190C-31D5-AD80-B9246A898BC6}"/>
                  </a:ext>
                </a:extLst>
              </p:cNvPr>
              <p:cNvSpPr/>
              <p:nvPr/>
            </p:nvSpPr>
            <p:spPr>
              <a:xfrm rot="10800000">
                <a:off x="6583677" y="323868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4" name="任意形状 823">
                <a:extLst>
                  <a:ext uri="{FF2B5EF4-FFF2-40B4-BE49-F238E27FC236}">
                    <a16:creationId xmlns:a16="http://schemas.microsoft.com/office/drawing/2014/main" id="{D6CD4A78-F908-A311-E09A-28B54FEC35BB}"/>
                  </a:ext>
                </a:extLst>
              </p:cNvPr>
              <p:cNvSpPr/>
              <p:nvPr/>
            </p:nvSpPr>
            <p:spPr>
              <a:xfrm>
                <a:off x="6594760" y="4145919"/>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5" name="任意形状 824">
                <a:extLst>
                  <a:ext uri="{FF2B5EF4-FFF2-40B4-BE49-F238E27FC236}">
                    <a16:creationId xmlns:a16="http://schemas.microsoft.com/office/drawing/2014/main" id="{EF91FEB9-13CD-4D02-2E84-742AFAB6BA71}"/>
                  </a:ext>
                </a:extLst>
              </p:cNvPr>
              <p:cNvSpPr/>
              <p:nvPr/>
            </p:nvSpPr>
            <p:spPr>
              <a:xfrm rot="10800000">
                <a:off x="6594759" y="4394858"/>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6" name="任意形状 825">
                <a:extLst>
                  <a:ext uri="{FF2B5EF4-FFF2-40B4-BE49-F238E27FC236}">
                    <a16:creationId xmlns:a16="http://schemas.microsoft.com/office/drawing/2014/main" id="{C50F1752-A93F-765F-9787-DF3E8C0F476E}"/>
                  </a:ext>
                </a:extLst>
              </p:cNvPr>
              <p:cNvSpPr/>
              <p:nvPr/>
            </p:nvSpPr>
            <p:spPr>
              <a:xfrm rot="10800000">
                <a:off x="7946965" y="3210765"/>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7" name="任意形状 826">
                <a:extLst>
                  <a:ext uri="{FF2B5EF4-FFF2-40B4-BE49-F238E27FC236}">
                    <a16:creationId xmlns:a16="http://schemas.microsoft.com/office/drawing/2014/main" id="{6F968A2E-F67D-7263-14F2-BDAE974B5216}"/>
                  </a:ext>
                </a:extLst>
              </p:cNvPr>
              <p:cNvSpPr/>
              <p:nvPr/>
            </p:nvSpPr>
            <p:spPr>
              <a:xfrm>
                <a:off x="7927566" y="4140497"/>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8" name="任意形状 827">
                <a:extLst>
                  <a:ext uri="{FF2B5EF4-FFF2-40B4-BE49-F238E27FC236}">
                    <a16:creationId xmlns:a16="http://schemas.microsoft.com/office/drawing/2014/main" id="{24108DE0-27BE-E48B-7E11-46F2501E296E}"/>
                  </a:ext>
                </a:extLst>
              </p:cNvPr>
              <p:cNvSpPr/>
              <p:nvPr/>
            </p:nvSpPr>
            <p:spPr>
              <a:xfrm rot="10800000">
                <a:off x="7927565" y="4389436"/>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9" name="直线箭头连接符 828">
                <a:extLst>
                  <a:ext uri="{FF2B5EF4-FFF2-40B4-BE49-F238E27FC236}">
                    <a16:creationId xmlns:a16="http://schemas.microsoft.com/office/drawing/2014/main" id="{70981986-2810-B0F5-495D-61E9E9AC5943}"/>
                  </a:ext>
                </a:extLst>
              </p:cNvPr>
              <p:cNvCxnSpPr/>
              <p:nvPr/>
            </p:nvCxnSpPr>
            <p:spPr>
              <a:xfrm flipV="1">
                <a:off x="2333102" y="2234508"/>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直线箭头连接符 829">
                <a:extLst>
                  <a:ext uri="{FF2B5EF4-FFF2-40B4-BE49-F238E27FC236}">
                    <a16:creationId xmlns:a16="http://schemas.microsoft.com/office/drawing/2014/main" id="{1606B42A-19A9-22CC-0998-3230DC4025FA}"/>
                  </a:ext>
                </a:extLst>
              </p:cNvPr>
              <p:cNvCxnSpPr/>
              <p:nvPr/>
            </p:nvCxnSpPr>
            <p:spPr>
              <a:xfrm flipV="1">
                <a:off x="2333102" y="2234507"/>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直线箭头连接符 830">
                <a:extLst>
                  <a:ext uri="{FF2B5EF4-FFF2-40B4-BE49-F238E27FC236}">
                    <a16:creationId xmlns:a16="http://schemas.microsoft.com/office/drawing/2014/main" id="{E2845080-0E8F-1137-5372-6A4AFA3E8F16}"/>
                  </a:ext>
                </a:extLst>
              </p:cNvPr>
              <p:cNvCxnSpPr/>
              <p:nvPr/>
            </p:nvCxnSpPr>
            <p:spPr>
              <a:xfrm flipV="1">
                <a:off x="2333102" y="2234506"/>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直线箭头连接符 831">
                <a:extLst>
                  <a:ext uri="{FF2B5EF4-FFF2-40B4-BE49-F238E27FC236}">
                    <a16:creationId xmlns:a16="http://schemas.microsoft.com/office/drawing/2014/main" id="{5E8DB5E3-8A86-5942-7859-89876BFE6C15}"/>
                  </a:ext>
                </a:extLst>
              </p:cNvPr>
              <p:cNvCxnSpPr/>
              <p:nvPr/>
            </p:nvCxnSpPr>
            <p:spPr>
              <a:xfrm flipV="1">
                <a:off x="2333102" y="2234506"/>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3" name="直线箭头连接符 832">
                <a:extLst>
                  <a:ext uri="{FF2B5EF4-FFF2-40B4-BE49-F238E27FC236}">
                    <a16:creationId xmlns:a16="http://schemas.microsoft.com/office/drawing/2014/main" id="{C5E4E3C3-8EEF-A003-DBD5-9B28367254FA}"/>
                  </a:ext>
                </a:extLst>
              </p:cNvPr>
              <p:cNvCxnSpPr/>
              <p:nvPr/>
            </p:nvCxnSpPr>
            <p:spPr>
              <a:xfrm flipV="1">
                <a:off x="2333102" y="2234505"/>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4" name="直线箭头连接符 833">
                <a:extLst>
                  <a:ext uri="{FF2B5EF4-FFF2-40B4-BE49-F238E27FC236}">
                    <a16:creationId xmlns:a16="http://schemas.microsoft.com/office/drawing/2014/main" id="{7B5BD1E1-7FAB-CD6D-FF5C-EF72DF96FE59}"/>
                  </a:ext>
                </a:extLst>
              </p:cNvPr>
              <p:cNvCxnSpPr/>
              <p:nvPr/>
            </p:nvCxnSpPr>
            <p:spPr>
              <a:xfrm flipV="1">
                <a:off x="2333102" y="2234504"/>
                <a:ext cx="6664035" cy="66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5" name="直线箭头连接符 834">
                <a:extLst>
                  <a:ext uri="{FF2B5EF4-FFF2-40B4-BE49-F238E27FC236}">
                    <a16:creationId xmlns:a16="http://schemas.microsoft.com/office/drawing/2014/main" id="{92F6DF8C-0360-3A4F-1964-79456FA03282}"/>
                  </a:ext>
                </a:extLst>
              </p:cNvPr>
              <p:cNvCxnSpPr/>
              <p:nvPr/>
            </p:nvCxnSpPr>
            <p:spPr>
              <a:xfrm flipH="1" flipV="1">
                <a:off x="2333102" y="2234508"/>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6" name="直线箭头连接符 835">
                <a:extLst>
                  <a:ext uri="{FF2B5EF4-FFF2-40B4-BE49-F238E27FC236}">
                    <a16:creationId xmlns:a16="http://schemas.microsoft.com/office/drawing/2014/main" id="{2DA394E1-9632-BA82-5EC4-14EB77BA0AE8}"/>
                  </a:ext>
                </a:extLst>
              </p:cNvPr>
              <p:cNvCxnSpPr/>
              <p:nvPr/>
            </p:nvCxnSpPr>
            <p:spPr>
              <a:xfrm flipV="1">
                <a:off x="3665909" y="2234507"/>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7" name="直线箭头连接符 836">
                <a:extLst>
                  <a:ext uri="{FF2B5EF4-FFF2-40B4-BE49-F238E27FC236}">
                    <a16:creationId xmlns:a16="http://schemas.microsoft.com/office/drawing/2014/main" id="{3E7BA460-D74F-B62C-F597-8E927892BE13}"/>
                  </a:ext>
                </a:extLst>
              </p:cNvPr>
              <p:cNvCxnSpPr/>
              <p:nvPr/>
            </p:nvCxnSpPr>
            <p:spPr>
              <a:xfrm flipV="1">
                <a:off x="3665909" y="2234506"/>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8" name="直线箭头连接符 837">
                <a:extLst>
                  <a:ext uri="{FF2B5EF4-FFF2-40B4-BE49-F238E27FC236}">
                    <a16:creationId xmlns:a16="http://schemas.microsoft.com/office/drawing/2014/main" id="{7CA88791-B666-A9D9-8EC6-D9B122AAAFC5}"/>
                  </a:ext>
                </a:extLst>
              </p:cNvPr>
              <p:cNvCxnSpPr/>
              <p:nvPr/>
            </p:nvCxnSpPr>
            <p:spPr>
              <a:xfrm flipV="1">
                <a:off x="4998716"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9" name="直线箭头连接符 838">
                <a:extLst>
                  <a:ext uri="{FF2B5EF4-FFF2-40B4-BE49-F238E27FC236}">
                    <a16:creationId xmlns:a16="http://schemas.microsoft.com/office/drawing/2014/main" id="{8022FBD7-59D2-CE50-950F-888C0A04C777}"/>
                  </a:ext>
                </a:extLst>
              </p:cNvPr>
              <p:cNvCxnSpPr/>
              <p:nvPr/>
            </p:nvCxnSpPr>
            <p:spPr>
              <a:xfrm flipV="1">
                <a:off x="3665909" y="2234506"/>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0" name="直线箭头连接符 839">
                <a:extLst>
                  <a:ext uri="{FF2B5EF4-FFF2-40B4-BE49-F238E27FC236}">
                    <a16:creationId xmlns:a16="http://schemas.microsoft.com/office/drawing/2014/main" id="{9A55D0F5-D71B-E751-2F65-20FE4B32CEAD}"/>
                  </a:ext>
                </a:extLst>
              </p:cNvPr>
              <p:cNvCxnSpPr/>
              <p:nvPr/>
            </p:nvCxnSpPr>
            <p:spPr>
              <a:xfrm flipV="1">
                <a:off x="3665909" y="2234505"/>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直线箭头连接符 840">
                <a:extLst>
                  <a:ext uri="{FF2B5EF4-FFF2-40B4-BE49-F238E27FC236}">
                    <a16:creationId xmlns:a16="http://schemas.microsoft.com/office/drawing/2014/main" id="{6149B647-A128-E248-748F-7D13DFC01104}"/>
                  </a:ext>
                </a:extLst>
              </p:cNvPr>
              <p:cNvCxnSpPr/>
              <p:nvPr/>
            </p:nvCxnSpPr>
            <p:spPr>
              <a:xfrm flipV="1">
                <a:off x="3665909" y="2234504"/>
                <a:ext cx="5331228" cy="6622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直线箭头连接符 841">
                <a:extLst>
                  <a:ext uri="{FF2B5EF4-FFF2-40B4-BE49-F238E27FC236}">
                    <a16:creationId xmlns:a16="http://schemas.microsoft.com/office/drawing/2014/main" id="{4283C1FF-BCA8-C128-911E-F2DF634A5C4F}"/>
                  </a:ext>
                </a:extLst>
              </p:cNvPr>
              <p:cNvCxnSpPr/>
              <p:nvPr/>
            </p:nvCxnSpPr>
            <p:spPr>
              <a:xfrm flipH="1" flipV="1">
                <a:off x="2333102" y="2234508"/>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直线箭头连接符 842">
                <a:extLst>
                  <a:ext uri="{FF2B5EF4-FFF2-40B4-BE49-F238E27FC236}">
                    <a16:creationId xmlns:a16="http://schemas.microsoft.com/office/drawing/2014/main" id="{A0EA7165-38E9-3677-6E4F-9AAC04327F8B}"/>
                  </a:ext>
                </a:extLst>
              </p:cNvPr>
              <p:cNvCxnSpPr/>
              <p:nvPr/>
            </p:nvCxnSpPr>
            <p:spPr>
              <a:xfrm flipH="1" flipV="1">
                <a:off x="3665909" y="2234507"/>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4" name="直线箭头连接符 843">
                <a:extLst>
                  <a:ext uri="{FF2B5EF4-FFF2-40B4-BE49-F238E27FC236}">
                    <a16:creationId xmlns:a16="http://schemas.microsoft.com/office/drawing/2014/main" id="{DE238096-1C0F-2F0D-350B-4920DF6CFA01}"/>
                  </a:ext>
                </a:extLst>
              </p:cNvPr>
              <p:cNvCxnSpPr/>
              <p:nvPr/>
            </p:nvCxnSpPr>
            <p:spPr>
              <a:xfrm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直线箭头连接符 844">
                <a:extLst>
                  <a:ext uri="{FF2B5EF4-FFF2-40B4-BE49-F238E27FC236}">
                    <a16:creationId xmlns:a16="http://schemas.microsoft.com/office/drawing/2014/main" id="{DC976E8C-464E-5353-E78E-CA76E513CDD9}"/>
                  </a:ext>
                </a:extLst>
              </p:cNvPr>
              <p:cNvCxnSpPr/>
              <p:nvPr/>
            </p:nvCxnSpPr>
            <p:spPr>
              <a:xfrm flipV="1">
                <a:off x="4998716" y="2234505"/>
                <a:ext cx="2665614"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直线箭头连接符 845">
                <a:extLst>
                  <a:ext uri="{FF2B5EF4-FFF2-40B4-BE49-F238E27FC236}">
                    <a16:creationId xmlns:a16="http://schemas.microsoft.com/office/drawing/2014/main" id="{89E494F6-0EBE-45C6-4283-CD266B55B3A1}"/>
                  </a:ext>
                </a:extLst>
              </p:cNvPr>
              <p:cNvCxnSpPr/>
              <p:nvPr/>
            </p:nvCxnSpPr>
            <p:spPr>
              <a:xfrm flipV="1">
                <a:off x="4998716" y="2234504"/>
                <a:ext cx="3998421"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直线箭头连接符 846">
                <a:extLst>
                  <a:ext uri="{FF2B5EF4-FFF2-40B4-BE49-F238E27FC236}">
                    <a16:creationId xmlns:a16="http://schemas.microsoft.com/office/drawing/2014/main" id="{E32D7CC1-F98D-7DCA-8D19-89837AB79C0A}"/>
                  </a:ext>
                </a:extLst>
              </p:cNvPr>
              <p:cNvCxnSpPr/>
              <p:nvPr/>
            </p:nvCxnSpPr>
            <p:spPr>
              <a:xfrm flipH="1" flipV="1">
                <a:off x="2333102" y="2234508"/>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8" name="直线箭头连接符 847">
                <a:extLst>
                  <a:ext uri="{FF2B5EF4-FFF2-40B4-BE49-F238E27FC236}">
                    <a16:creationId xmlns:a16="http://schemas.microsoft.com/office/drawing/2014/main" id="{94C22E51-86BD-40CF-AFA4-8D644C0E6175}"/>
                  </a:ext>
                </a:extLst>
              </p:cNvPr>
              <p:cNvCxnSpPr/>
              <p:nvPr/>
            </p:nvCxnSpPr>
            <p:spPr>
              <a:xfrm flipH="1" flipV="1">
                <a:off x="3665909" y="2234507"/>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直线箭头连接符 848">
                <a:extLst>
                  <a:ext uri="{FF2B5EF4-FFF2-40B4-BE49-F238E27FC236}">
                    <a16:creationId xmlns:a16="http://schemas.microsoft.com/office/drawing/2014/main" id="{2E6EDB7F-21AD-4BCE-7846-9744313CE5F3}"/>
                  </a:ext>
                </a:extLst>
              </p:cNvPr>
              <p:cNvCxnSpPr/>
              <p:nvPr/>
            </p:nvCxnSpPr>
            <p:spPr>
              <a:xfrm flipH="1" flipV="1">
                <a:off x="4998716" y="2234506"/>
                <a:ext cx="1332807"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直线箭头连接符 849">
                <a:extLst>
                  <a:ext uri="{FF2B5EF4-FFF2-40B4-BE49-F238E27FC236}">
                    <a16:creationId xmlns:a16="http://schemas.microsoft.com/office/drawing/2014/main" id="{1CEA0C20-3F0D-A6EA-4F9F-57572F47CC82}"/>
                  </a:ext>
                </a:extLst>
              </p:cNvPr>
              <p:cNvCxnSpPr/>
              <p:nvPr/>
            </p:nvCxnSpPr>
            <p:spPr>
              <a:xfrm flipV="1">
                <a:off x="6331523" y="2234506"/>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直线箭头连接符 850">
                <a:extLst>
                  <a:ext uri="{FF2B5EF4-FFF2-40B4-BE49-F238E27FC236}">
                    <a16:creationId xmlns:a16="http://schemas.microsoft.com/office/drawing/2014/main" id="{7C3E006A-BBA1-095D-7FED-3CE916382F8D}"/>
                  </a:ext>
                </a:extLst>
              </p:cNvPr>
              <p:cNvCxnSpPr/>
              <p:nvPr/>
            </p:nvCxnSpPr>
            <p:spPr>
              <a:xfrm flipH="1" flipV="1">
                <a:off x="2333102" y="2234508"/>
                <a:ext cx="5331228" cy="66224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2" name="直线箭头连接符 851">
                <a:extLst>
                  <a:ext uri="{FF2B5EF4-FFF2-40B4-BE49-F238E27FC236}">
                    <a16:creationId xmlns:a16="http://schemas.microsoft.com/office/drawing/2014/main" id="{5A7B4560-2D04-DF01-E030-EE50959AF489}"/>
                  </a:ext>
                </a:extLst>
              </p:cNvPr>
              <p:cNvCxnSpPr/>
              <p:nvPr/>
            </p:nvCxnSpPr>
            <p:spPr>
              <a:xfrm flipV="1">
                <a:off x="6331523" y="2234505"/>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直线箭头连接符 852">
                <a:extLst>
                  <a:ext uri="{FF2B5EF4-FFF2-40B4-BE49-F238E27FC236}">
                    <a16:creationId xmlns:a16="http://schemas.microsoft.com/office/drawing/2014/main" id="{78E19621-A6E0-0F96-86DA-6314087FE09E}"/>
                  </a:ext>
                </a:extLst>
              </p:cNvPr>
              <p:cNvCxnSpPr/>
              <p:nvPr/>
            </p:nvCxnSpPr>
            <p:spPr>
              <a:xfrm flipV="1">
                <a:off x="6331523" y="2234504"/>
                <a:ext cx="2665614" cy="6622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直线箭头连接符 853">
                <a:extLst>
                  <a:ext uri="{FF2B5EF4-FFF2-40B4-BE49-F238E27FC236}">
                    <a16:creationId xmlns:a16="http://schemas.microsoft.com/office/drawing/2014/main" id="{5DD59D1B-E79D-2AFE-8523-13F636CAD52A}"/>
                  </a:ext>
                </a:extLst>
              </p:cNvPr>
              <p:cNvCxnSpPr/>
              <p:nvPr/>
            </p:nvCxnSpPr>
            <p:spPr>
              <a:xfrm flipH="1" flipV="1">
                <a:off x="4998716" y="2234506"/>
                <a:ext cx="2665614"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直线箭头连接符 854">
                <a:extLst>
                  <a:ext uri="{FF2B5EF4-FFF2-40B4-BE49-F238E27FC236}">
                    <a16:creationId xmlns:a16="http://schemas.microsoft.com/office/drawing/2014/main" id="{5EA03392-102B-C6AE-F56E-BDC51E7E335F}"/>
                  </a:ext>
                </a:extLst>
              </p:cNvPr>
              <p:cNvCxnSpPr/>
              <p:nvPr/>
            </p:nvCxnSpPr>
            <p:spPr>
              <a:xfrm flipH="1" flipV="1">
                <a:off x="6331523" y="2234506"/>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6" name="直线箭头连接符 855">
                <a:extLst>
                  <a:ext uri="{FF2B5EF4-FFF2-40B4-BE49-F238E27FC236}">
                    <a16:creationId xmlns:a16="http://schemas.microsoft.com/office/drawing/2014/main" id="{5EC4467D-4FE0-D585-A982-D23179BE0020}"/>
                  </a:ext>
                </a:extLst>
              </p:cNvPr>
              <p:cNvCxnSpPr/>
              <p:nvPr/>
            </p:nvCxnSpPr>
            <p:spPr>
              <a:xfrm flipV="1">
                <a:off x="7664330" y="2234505"/>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直线箭头连接符 856">
                <a:extLst>
                  <a:ext uri="{FF2B5EF4-FFF2-40B4-BE49-F238E27FC236}">
                    <a16:creationId xmlns:a16="http://schemas.microsoft.com/office/drawing/2014/main" id="{437DE54F-EC81-5F78-8D20-6C759903596A}"/>
                  </a:ext>
                </a:extLst>
              </p:cNvPr>
              <p:cNvCxnSpPr/>
              <p:nvPr/>
            </p:nvCxnSpPr>
            <p:spPr>
              <a:xfrm flipV="1">
                <a:off x="7664330" y="2234504"/>
                <a:ext cx="1332807" cy="66224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直线箭头连接符 857">
                <a:extLst>
                  <a:ext uri="{FF2B5EF4-FFF2-40B4-BE49-F238E27FC236}">
                    <a16:creationId xmlns:a16="http://schemas.microsoft.com/office/drawing/2014/main" id="{DEAC04A9-37AE-D877-B697-43F6083AE8E5}"/>
                  </a:ext>
                </a:extLst>
              </p:cNvPr>
              <p:cNvCxnSpPr/>
              <p:nvPr/>
            </p:nvCxnSpPr>
            <p:spPr>
              <a:xfrm flipH="1" flipV="1">
                <a:off x="4998716" y="2234506"/>
                <a:ext cx="3998421"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直线箭头连接符 858">
                <a:extLst>
                  <a:ext uri="{FF2B5EF4-FFF2-40B4-BE49-F238E27FC236}">
                    <a16:creationId xmlns:a16="http://schemas.microsoft.com/office/drawing/2014/main" id="{D8351E98-4F49-4BC6-EA4D-FA674CB86AA5}"/>
                  </a:ext>
                </a:extLst>
              </p:cNvPr>
              <p:cNvCxnSpPr/>
              <p:nvPr/>
            </p:nvCxnSpPr>
            <p:spPr>
              <a:xfrm flipH="1" flipV="1">
                <a:off x="6331523" y="2234506"/>
                <a:ext cx="2665614" cy="66224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0" name="直线箭头连接符 859">
                <a:extLst>
                  <a:ext uri="{FF2B5EF4-FFF2-40B4-BE49-F238E27FC236}">
                    <a16:creationId xmlns:a16="http://schemas.microsoft.com/office/drawing/2014/main" id="{C3F69808-B927-6418-F823-3202247EA1E1}"/>
                  </a:ext>
                </a:extLst>
              </p:cNvPr>
              <p:cNvCxnSpPr/>
              <p:nvPr/>
            </p:nvCxnSpPr>
            <p:spPr>
              <a:xfrm flipH="1" flipV="1">
                <a:off x="7664330" y="2234505"/>
                <a:ext cx="1332807" cy="66224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1" name="直线箭头连接符 860">
                <a:extLst>
                  <a:ext uri="{FF2B5EF4-FFF2-40B4-BE49-F238E27FC236}">
                    <a16:creationId xmlns:a16="http://schemas.microsoft.com/office/drawing/2014/main" id="{F83B4267-36D5-5267-F64B-9280F4876154}"/>
                  </a:ext>
                </a:extLst>
              </p:cNvPr>
              <p:cNvCxnSpPr/>
              <p:nvPr/>
            </p:nvCxnSpPr>
            <p:spPr>
              <a:xfrm flipV="1">
                <a:off x="8997137" y="2234504"/>
                <a:ext cx="0" cy="6622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2" name="任意形状 861">
                <a:extLst>
                  <a:ext uri="{FF2B5EF4-FFF2-40B4-BE49-F238E27FC236}">
                    <a16:creationId xmlns:a16="http://schemas.microsoft.com/office/drawing/2014/main" id="{61BB5A05-1524-42E0-E807-6D4314CB1F87}"/>
                  </a:ext>
                </a:extLst>
              </p:cNvPr>
              <p:cNvSpPr/>
              <p:nvPr/>
            </p:nvSpPr>
            <p:spPr>
              <a:xfrm>
                <a:off x="2571400"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3" name="任意形状 862">
                <a:extLst>
                  <a:ext uri="{FF2B5EF4-FFF2-40B4-BE49-F238E27FC236}">
                    <a16:creationId xmlns:a16="http://schemas.microsoft.com/office/drawing/2014/main" id="{8A5AEE40-4557-C014-6791-6FE80E7B4E34}"/>
                  </a:ext>
                </a:extLst>
              </p:cNvPr>
              <p:cNvSpPr/>
              <p:nvPr/>
            </p:nvSpPr>
            <p:spPr>
              <a:xfrm rot="10800000">
                <a:off x="2571399"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4" name="任意形状 863">
                <a:extLst>
                  <a:ext uri="{FF2B5EF4-FFF2-40B4-BE49-F238E27FC236}">
                    <a16:creationId xmlns:a16="http://schemas.microsoft.com/office/drawing/2014/main" id="{D82FDD4C-1A7A-53C1-EB83-59FEFA3E5561}"/>
                  </a:ext>
                </a:extLst>
              </p:cNvPr>
              <p:cNvSpPr/>
              <p:nvPr/>
            </p:nvSpPr>
            <p:spPr>
              <a:xfrm>
                <a:off x="2596337" y="295507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5" name="任意形状 864">
                <a:extLst>
                  <a:ext uri="{FF2B5EF4-FFF2-40B4-BE49-F238E27FC236}">
                    <a16:creationId xmlns:a16="http://schemas.microsoft.com/office/drawing/2014/main" id="{8BC365A3-45EA-6C8B-95FA-930F5CBD4BA9}"/>
                  </a:ext>
                </a:extLst>
              </p:cNvPr>
              <p:cNvSpPr/>
              <p:nvPr/>
            </p:nvSpPr>
            <p:spPr>
              <a:xfrm>
                <a:off x="3916674" y="177743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6" name="任意形状 865">
                <a:extLst>
                  <a:ext uri="{FF2B5EF4-FFF2-40B4-BE49-F238E27FC236}">
                    <a16:creationId xmlns:a16="http://schemas.microsoft.com/office/drawing/2014/main" id="{4A229935-7EE3-7479-E127-755C4114AC65}"/>
                  </a:ext>
                </a:extLst>
              </p:cNvPr>
              <p:cNvSpPr/>
              <p:nvPr/>
            </p:nvSpPr>
            <p:spPr>
              <a:xfrm rot="10800000">
                <a:off x="3916673" y="202637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7" name="任意形状 866">
                <a:extLst>
                  <a:ext uri="{FF2B5EF4-FFF2-40B4-BE49-F238E27FC236}">
                    <a16:creationId xmlns:a16="http://schemas.microsoft.com/office/drawing/2014/main" id="{A460532A-CC1F-96A6-638E-55D86AA7AF4E}"/>
                  </a:ext>
                </a:extLst>
              </p:cNvPr>
              <p:cNvSpPr/>
              <p:nvPr/>
            </p:nvSpPr>
            <p:spPr>
              <a:xfrm>
                <a:off x="5237014" y="176339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8" name="任意形状 867">
                <a:extLst>
                  <a:ext uri="{FF2B5EF4-FFF2-40B4-BE49-F238E27FC236}">
                    <a16:creationId xmlns:a16="http://schemas.microsoft.com/office/drawing/2014/main" id="{C71BE76D-9212-E4FF-0CC0-6D76305F0E32}"/>
                  </a:ext>
                </a:extLst>
              </p:cNvPr>
              <p:cNvSpPr/>
              <p:nvPr/>
            </p:nvSpPr>
            <p:spPr>
              <a:xfrm rot="10800000">
                <a:off x="5237013" y="2012330"/>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9" name="任意形状 868">
                <a:extLst>
                  <a:ext uri="{FF2B5EF4-FFF2-40B4-BE49-F238E27FC236}">
                    <a16:creationId xmlns:a16="http://schemas.microsoft.com/office/drawing/2014/main" id="{E42196A1-C547-C22B-59EA-A0C67B1F8387}"/>
                  </a:ext>
                </a:extLst>
              </p:cNvPr>
              <p:cNvSpPr/>
              <p:nvPr/>
            </p:nvSpPr>
            <p:spPr>
              <a:xfrm>
                <a:off x="6567049" y="178001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0" name="任意形状 869">
                <a:extLst>
                  <a:ext uri="{FF2B5EF4-FFF2-40B4-BE49-F238E27FC236}">
                    <a16:creationId xmlns:a16="http://schemas.microsoft.com/office/drawing/2014/main" id="{535DD602-1AAD-EA97-450D-73B2C3BC8C15}"/>
                  </a:ext>
                </a:extLst>
              </p:cNvPr>
              <p:cNvSpPr/>
              <p:nvPr/>
            </p:nvSpPr>
            <p:spPr>
              <a:xfrm rot="10800000">
                <a:off x="6567048" y="202895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1" name="任意形状 870">
                <a:extLst>
                  <a:ext uri="{FF2B5EF4-FFF2-40B4-BE49-F238E27FC236}">
                    <a16:creationId xmlns:a16="http://schemas.microsoft.com/office/drawing/2014/main" id="{3D92C02E-17F3-A018-A6E2-A0736176019D}"/>
                  </a:ext>
                </a:extLst>
              </p:cNvPr>
              <p:cNvSpPr/>
              <p:nvPr/>
            </p:nvSpPr>
            <p:spPr>
              <a:xfrm>
                <a:off x="7930337" y="1752092"/>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2" name="任意形状 871">
                <a:extLst>
                  <a:ext uri="{FF2B5EF4-FFF2-40B4-BE49-F238E27FC236}">
                    <a16:creationId xmlns:a16="http://schemas.microsoft.com/office/drawing/2014/main" id="{3ACF3A46-C70A-B360-E30C-BFAB64FF6935}"/>
                  </a:ext>
                </a:extLst>
              </p:cNvPr>
              <p:cNvSpPr/>
              <p:nvPr/>
            </p:nvSpPr>
            <p:spPr>
              <a:xfrm rot="10800000">
                <a:off x="7930336" y="2001031"/>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3" name="任意形状 872">
                <a:extLst>
                  <a:ext uri="{FF2B5EF4-FFF2-40B4-BE49-F238E27FC236}">
                    <a16:creationId xmlns:a16="http://schemas.microsoft.com/office/drawing/2014/main" id="{10029DC3-CE59-9531-7F44-F32C890A8D99}"/>
                  </a:ext>
                </a:extLst>
              </p:cNvPr>
              <p:cNvSpPr/>
              <p:nvPr/>
            </p:nvSpPr>
            <p:spPr>
              <a:xfrm>
                <a:off x="7910937" y="2930763"/>
                <a:ext cx="831273" cy="14981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4" name="椭圆 873">
                <a:extLst>
                  <a:ext uri="{FF2B5EF4-FFF2-40B4-BE49-F238E27FC236}">
                    <a16:creationId xmlns:a16="http://schemas.microsoft.com/office/drawing/2014/main" id="{A89C486B-972C-BF0C-A8E6-188A5378B5B2}"/>
                  </a:ext>
                </a:extLst>
              </p:cNvPr>
              <p:cNvSpPr/>
              <p:nvPr/>
            </p:nvSpPr>
            <p:spPr>
              <a:xfrm>
                <a:off x="2111432" y="2928853"/>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5" name="椭圆 874">
                <a:extLst>
                  <a:ext uri="{FF2B5EF4-FFF2-40B4-BE49-F238E27FC236}">
                    <a16:creationId xmlns:a16="http://schemas.microsoft.com/office/drawing/2014/main" id="{23BE8D69-6E9F-2865-8C29-980FF173A939}"/>
                  </a:ext>
                </a:extLst>
              </p:cNvPr>
              <p:cNvSpPr/>
              <p:nvPr/>
            </p:nvSpPr>
            <p:spPr>
              <a:xfrm>
                <a:off x="3444239" y="2928852"/>
                <a:ext cx="476597" cy="515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6" name="椭圆 875">
                <a:extLst>
                  <a:ext uri="{FF2B5EF4-FFF2-40B4-BE49-F238E27FC236}">
                    <a16:creationId xmlns:a16="http://schemas.microsoft.com/office/drawing/2014/main" id="{10018886-A251-2387-5572-33C3DD423BEE}"/>
                  </a:ext>
                </a:extLst>
              </p:cNvPr>
              <p:cNvSpPr/>
              <p:nvPr/>
            </p:nvSpPr>
            <p:spPr>
              <a:xfrm>
                <a:off x="4777046" y="2928851"/>
                <a:ext cx="476597" cy="5153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7" name="椭圆 876">
                <a:extLst>
                  <a:ext uri="{FF2B5EF4-FFF2-40B4-BE49-F238E27FC236}">
                    <a16:creationId xmlns:a16="http://schemas.microsoft.com/office/drawing/2014/main" id="{9DECB21C-C9F0-8D89-4B94-8EA1F5756139}"/>
                  </a:ext>
                </a:extLst>
              </p:cNvPr>
              <p:cNvSpPr/>
              <p:nvPr/>
            </p:nvSpPr>
            <p:spPr>
              <a:xfrm>
                <a:off x="6109853" y="2928851"/>
                <a:ext cx="476597" cy="51538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8" name="椭圆 877">
                <a:extLst>
                  <a:ext uri="{FF2B5EF4-FFF2-40B4-BE49-F238E27FC236}">
                    <a16:creationId xmlns:a16="http://schemas.microsoft.com/office/drawing/2014/main" id="{C46866FC-DB17-FF44-AAF5-073C9D514471}"/>
                  </a:ext>
                </a:extLst>
              </p:cNvPr>
              <p:cNvSpPr/>
              <p:nvPr/>
            </p:nvSpPr>
            <p:spPr>
              <a:xfrm>
                <a:off x="7442660" y="2928850"/>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9" name="椭圆 878">
                <a:extLst>
                  <a:ext uri="{FF2B5EF4-FFF2-40B4-BE49-F238E27FC236}">
                    <a16:creationId xmlns:a16="http://schemas.microsoft.com/office/drawing/2014/main" id="{15FDC900-3293-30B7-35DE-2B3EB0697479}"/>
                  </a:ext>
                </a:extLst>
              </p:cNvPr>
              <p:cNvSpPr/>
              <p:nvPr/>
            </p:nvSpPr>
            <p:spPr>
              <a:xfrm>
                <a:off x="8775467" y="2928849"/>
                <a:ext cx="476597" cy="51538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0" name="椭圆 879">
                <a:extLst>
                  <a:ext uri="{FF2B5EF4-FFF2-40B4-BE49-F238E27FC236}">
                    <a16:creationId xmlns:a16="http://schemas.microsoft.com/office/drawing/2014/main" id="{FD03523D-0D97-1AAB-281E-B8CC218510E0}"/>
                  </a:ext>
                </a:extLst>
              </p:cNvPr>
              <p:cNvSpPr/>
              <p:nvPr/>
            </p:nvSpPr>
            <p:spPr>
              <a:xfrm>
                <a:off x="2094803" y="1719119"/>
                <a:ext cx="476597" cy="515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1" name="椭圆 880">
                <a:extLst>
                  <a:ext uri="{FF2B5EF4-FFF2-40B4-BE49-F238E27FC236}">
                    <a16:creationId xmlns:a16="http://schemas.microsoft.com/office/drawing/2014/main" id="{77F69093-F85D-D409-F2BF-10F42C3E90C1}"/>
                  </a:ext>
                </a:extLst>
              </p:cNvPr>
              <p:cNvSpPr/>
              <p:nvPr/>
            </p:nvSpPr>
            <p:spPr>
              <a:xfrm>
                <a:off x="3427610" y="1719118"/>
                <a:ext cx="476597" cy="515389"/>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2" name="椭圆 881">
                <a:extLst>
                  <a:ext uri="{FF2B5EF4-FFF2-40B4-BE49-F238E27FC236}">
                    <a16:creationId xmlns:a16="http://schemas.microsoft.com/office/drawing/2014/main" id="{E95C6AFD-9E9E-80F1-E733-1A4C96F4E8BA}"/>
                  </a:ext>
                </a:extLst>
              </p:cNvPr>
              <p:cNvSpPr/>
              <p:nvPr/>
            </p:nvSpPr>
            <p:spPr>
              <a:xfrm>
                <a:off x="4760417" y="1719117"/>
                <a:ext cx="476597" cy="5153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3" name="椭圆 882">
                <a:extLst>
                  <a:ext uri="{FF2B5EF4-FFF2-40B4-BE49-F238E27FC236}">
                    <a16:creationId xmlns:a16="http://schemas.microsoft.com/office/drawing/2014/main" id="{E915BCB1-CB0D-D9CE-9C54-87F2E44317F3}"/>
                  </a:ext>
                </a:extLst>
              </p:cNvPr>
              <p:cNvSpPr/>
              <p:nvPr/>
            </p:nvSpPr>
            <p:spPr>
              <a:xfrm>
                <a:off x="6093224" y="1719117"/>
                <a:ext cx="476597" cy="515389"/>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4" name="椭圆 883">
                <a:extLst>
                  <a:ext uri="{FF2B5EF4-FFF2-40B4-BE49-F238E27FC236}">
                    <a16:creationId xmlns:a16="http://schemas.microsoft.com/office/drawing/2014/main" id="{94950C64-BF21-82C3-4F07-3B2045D0F33A}"/>
                  </a:ext>
                </a:extLst>
              </p:cNvPr>
              <p:cNvSpPr/>
              <p:nvPr/>
            </p:nvSpPr>
            <p:spPr>
              <a:xfrm>
                <a:off x="7426031" y="1719116"/>
                <a:ext cx="476597" cy="5153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5" name="椭圆 884">
                <a:extLst>
                  <a:ext uri="{FF2B5EF4-FFF2-40B4-BE49-F238E27FC236}">
                    <a16:creationId xmlns:a16="http://schemas.microsoft.com/office/drawing/2014/main" id="{4E3282E9-2C77-3FB2-1E51-34A181B7DC30}"/>
                  </a:ext>
                </a:extLst>
              </p:cNvPr>
              <p:cNvSpPr/>
              <p:nvPr/>
            </p:nvSpPr>
            <p:spPr>
              <a:xfrm>
                <a:off x="8758838" y="1719115"/>
                <a:ext cx="476597" cy="515389"/>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56" name="圆角矩形 755">
              <a:extLst>
                <a:ext uri="{FF2B5EF4-FFF2-40B4-BE49-F238E27FC236}">
                  <a16:creationId xmlns:a16="http://schemas.microsoft.com/office/drawing/2014/main" id="{FA168246-7FC9-2001-FF90-4EEF96A1B638}"/>
                </a:ext>
              </a:extLst>
            </p:cNvPr>
            <p:cNvSpPr/>
            <p:nvPr/>
          </p:nvSpPr>
          <p:spPr>
            <a:xfrm>
              <a:off x="854825" y="3449067"/>
              <a:ext cx="973020" cy="740547"/>
            </a:xfrm>
            <a:prstGeom prst="roundRect">
              <a:avLst/>
            </a:prstGeom>
            <a:solidFill>
              <a:srgbClr val="FF98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86" name="组 2392">
            <a:extLst>
              <a:ext uri="{FF2B5EF4-FFF2-40B4-BE49-F238E27FC236}">
                <a16:creationId xmlns:a16="http://schemas.microsoft.com/office/drawing/2014/main" id="{2AFEC8A6-F43D-B1CA-63E2-436CCCF8F56F}"/>
              </a:ext>
            </a:extLst>
          </p:cNvPr>
          <p:cNvGrpSpPr/>
          <p:nvPr/>
        </p:nvGrpSpPr>
        <p:grpSpPr>
          <a:xfrm>
            <a:off x="7440694" y="3700479"/>
            <a:ext cx="594198" cy="571298"/>
            <a:chOff x="5661288" y="3357072"/>
            <a:chExt cx="922392" cy="708503"/>
          </a:xfrm>
        </p:grpSpPr>
        <p:grpSp>
          <p:nvGrpSpPr>
            <p:cNvPr id="887" name="组 2393">
              <a:extLst>
                <a:ext uri="{FF2B5EF4-FFF2-40B4-BE49-F238E27FC236}">
                  <a16:creationId xmlns:a16="http://schemas.microsoft.com/office/drawing/2014/main" id="{4D1F7180-9793-275D-65F4-AD36801EFD21}"/>
                </a:ext>
              </a:extLst>
            </p:cNvPr>
            <p:cNvGrpSpPr/>
            <p:nvPr/>
          </p:nvGrpSpPr>
          <p:grpSpPr>
            <a:xfrm>
              <a:off x="5761678" y="3462717"/>
              <a:ext cx="698724" cy="543964"/>
              <a:chOff x="2186939" y="1617345"/>
              <a:chExt cx="6086464" cy="4617201"/>
            </a:xfrm>
          </p:grpSpPr>
          <p:sp>
            <p:nvSpPr>
              <p:cNvPr id="889" name="椭圆 888">
                <a:extLst>
                  <a:ext uri="{FF2B5EF4-FFF2-40B4-BE49-F238E27FC236}">
                    <a16:creationId xmlns:a16="http://schemas.microsoft.com/office/drawing/2014/main" id="{5D3127B7-132B-557D-A3C6-6E9DE9022476}"/>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0" name="椭圆 889">
                <a:extLst>
                  <a:ext uri="{FF2B5EF4-FFF2-40B4-BE49-F238E27FC236}">
                    <a16:creationId xmlns:a16="http://schemas.microsoft.com/office/drawing/2014/main" id="{A8F178CB-7BF1-F59B-ABD9-04A2BCBFA7E8}"/>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1" name="直线箭头连接符 890">
                <a:extLst>
                  <a:ext uri="{FF2B5EF4-FFF2-40B4-BE49-F238E27FC236}">
                    <a16:creationId xmlns:a16="http://schemas.microsoft.com/office/drawing/2014/main" id="{5A3467FF-B073-4344-6252-6452FBB7AC29}"/>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直线箭头连接符 891">
                <a:extLst>
                  <a:ext uri="{FF2B5EF4-FFF2-40B4-BE49-F238E27FC236}">
                    <a16:creationId xmlns:a16="http://schemas.microsoft.com/office/drawing/2014/main" id="{3F637669-5511-D822-5A06-BE0DDA18DF40}"/>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直线箭头连接符 892">
                <a:extLst>
                  <a:ext uri="{FF2B5EF4-FFF2-40B4-BE49-F238E27FC236}">
                    <a16:creationId xmlns:a16="http://schemas.microsoft.com/office/drawing/2014/main" id="{EC417211-0D4E-3493-D516-4D7D3FE89626}"/>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直线箭头连接符 893">
                <a:extLst>
                  <a:ext uri="{FF2B5EF4-FFF2-40B4-BE49-F238E27FC236}">
                    <a16:creationId xmlns:a16="http://schemas.microsoft.com/office/drawing/2014/main" id="{E17C31C0-1088-8F01-E2A6-5ADF83C53E31}"/>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直线箭头连接符 894">
                <a:extLst>
                  <a:ext uri="{FF2B5EF4-FFF2-40B4-BE49-F238E27FC236}">
                    <a16:creationId xmlns:a16="http://schemas.microsoft.com/office/drawing/2014/main" id="{1473EDE4-A6BA-8CE5-B1E6-5E398FE01553}"/>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直线箭头连接符 895">
                <a:extLst>
                  <a:ext uri="{FF2B5EF4-FFF2-40B4-BE49-F238E27FC236}">
                    <a16:creationId xmlns:a16="http://schemas.microsoft.com/office/drawing/2014/main" id="{AC682373-52CF-49B3-BFB7-049514E0E708}"/>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直线箭头连接符 896">
                <a:extLst>
                  <a:ext uri="{FF2B5EF4-FFF2-40B4-BE49-F238E27FC236}">
                    <a16:creationId xmlns:a16="http://schemas.microsoft.com/office/drawing/2014/main" id="{12FF23F5-2F2E-2622-4D6F-A148AE505437}"/>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直线箭头连接符 897">
                <a:extLst>
                  <a:ext uri="{FF2B5EF4-FFF2-40B4-BE49-F238E27FC236}">
                    <a16:creationId xmlns:a16="http://schemas.microsoft.com/office/drawing/2014/main" id="{933F62CF-41E3-0B86-BDA4-654BE0178BEC}"/>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直线箭头连接符 898">
                <a:extLst>
                  <a:ext uri="{FF2B5EF4-FFF2-40B4-BE49-F238E27FC236}">
                    <a16:creationId xmlns:a16="http://schemas.microsoft.com/office/drawing/2014/main" id="{83204733-9EE3-B511-49A8-C9C56F3DB9BE}"/>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直线箭头连接符 899">
                <a:extLst>
                  <a:ext uri="{FF2B5EF4-FFF2-40B4-BE49-F238E27FC236}">
                    <a16:creationId xmlns:a16="http://schemas.microsoft.com/office/drawing/2014/main" id="{7343472A-4683-A435-A994-DFE326B63DEE}"/>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直线箭头连接符 900">
                <a:extLst>
                  <a:ext uri="{FF2B5EF4-FFF2-40B4-BE49-F238E27FC236}">
                    <a16:creationId xmlns:a16="http://schemas.microsoft.com/office/drawing/2014/main" id="{35C7D6EC-DEA0-B6DE-3607-BEDB22974BE9}"/>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2" name="直线箭头连接符 901">
                <a:extLst>
                  <a:ext uri="{FF2B5EF4-FFF2-40B4-BE49-F238E27FC236}">
                    <a16:creationId xmlns:a16="http://schemas.microsoft.com/office/drawing/2014/main" id="{6A38F3CE-C717-EFDF-0E8B-1FC115A949D7}"/>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3" name="椭圆 902">
                <a:extLst>
                  <a:ext uri="{FF2B5EF4-FFF2-40B4-BE49-F238E27FC236}">
                    <a16:creationId xmlns:a16="http://schemas.microsoft.com/office/drawing/2014/main" id="{013C565E-8720-4AA3-72BA-943A40C59548}"/>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4" name="椭圆 903">
                <a:extLst>
                  <a:ext uri="{FF2B5EF4-FFF2-40B4-BE49-F238E27FC236}">
                    <a16:creationId xmlns:a16="http://schemas.microsoft.com/office/drawing/2014/main" id="{8C5670D8-0A3F-25AD-9721-58E59C6C1F20}"/>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5" name="椭圆 904">
                <a:extLst>
                  <a:ext uri="{FF2B5EF4-FFF2-40B4-BE49-F238E27FC236}">
                    <a16:creationId xmlns:a16="http://schemas.microsoft.com/office/drawing/2014/main" id="{3B8B99F6-76DD-2B26-6FB5-8F0B5B10FEA0}"/>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06" name="直线箭头连接符 905">
                <a:extLst>
                  <a:ext uri="{FF2B5EF4-FFF2-40B4-BE49-F238E27FC236}">
                    <a16:creationId xmlns:a16="http://schemas.microsoft.com/office/drawing/2014/main" id="{6E6DBC0A-5935-BF1C-2AEA-43C44AF67646}"/>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直线箭头连接符 906">
                <a:extLst>
                  <a:ext uri="{FF2B5EF4-FFF2-40B4-BE49-F238E27FC236}">
                    <a16:creationId xmlns:a16="http://schemas.microsoft.com/office/drawing/2014/main" id="{0F5CAA0F-7C95-02BB-AA91-CA2CF5E100FB}"/>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直线箭头连接符 907">
                <a:extLst>
                  <a:ext uri="{FF2B5EF4-FFF2-40B4-BE49-F238E27FC236}">
                    <a16:creationId xmlns:a16="http://schemas.microsoft.com/office/drawing/2014/main" id="{75E4C5AB-A327-9CC8-9C6D-A56EB800FF0A}"/>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直线箭头连接符 908">
                <a:extLst>
                  <a:ext uri="{FF2B5EF4-FFF2-40B4-BE49-F238E27FC236}">
                    <a16:creationId xmlns:a16="http://schemas.microsoft.com/office/drawing/2014/main" id="{5CD591DA-1CDB-9F54-49C6-3C634B302ECA}"/>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0" name="直线箭头连接符 909">
                <a:extLst>
                  <a:ext uri="{FF2B5EF4-FFF2-40B4-BE49-F238E27FC236}">
                    <a16:creationId xmlns:a16="http://schemas.microsoft.com/office/drawing/2014/main" id="{44C73261-D104-6AE2-6D79-C144D90DA81E}"/>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直线箭头连接符 910">
                <a:extLst>
                  <a:ext uri="{FF2B5EF4-FFF2-40B4-BE49-F238E27FC236}">
                    <a16:creationId xmlns:a16="http://schemas.microsoft.com/office/drawing/2014/main" id="{197851A3-1D0E-4FFC-2ED2-B7ADAAD59E14}"/>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直线箭头连接符 911">
                <a:extLst>
                  <a:ext uri="{FF2B5EF4-FFF2-40B4-BE49-F238E27FC236}">
                    <a16:creationId xmlns:a16="http://schemas.microsoft.com/office/drawing/2014/main" id="{0F9B725F-FABC-F3BF-DC48-924B683B2CC5}"/>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直线箭头连接符 912">
                <a:extLst>
                  <a:ext uri="{FF2B5EF4-FFF2-40B4-BE49-F238E27FC236}">
                    <a16:creationId xmlns:a16="http://schemas.microsoft.com/office/drawing/2014/main" id="{8674A95C-BB3D-F858-6A54-0305A3D21653}"/>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4" name="直线箭头连接符 913">
                <a:extLst>
                  <a:ext uri="{FF2B5EF4-FFF2-40B4-BE49-F238E27FC236}">
                    <a16:creationId xmlns:a16="http://schemas.microsoft.com/office/drawing/2014/main" id="{4D03612F-49BA-9C72-975D-E8978CEFFB0C}"/>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5" name="直线箭头连接符 914">
                <a:extLst>
                  <a:ext uri="{FF2B5EF4-FFF2-40B4-BE49-F238E27FC236}">
                    <a16:creationId xmlns:a16="http://schemas.microsoft.com/office/drawing/2014/main" id="{7E02262A-9576-1741-F78C-13DB258ADB0A}"/>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6" name="直线箭头连接符 915">
                <a:extLst>
                  <a:ext uri="{FF2B5EF4-FFF2-40B4-BE49-F238E27FC236}">
                    <a16:creationId xmlns:a16="http://schemas.microsoft.com/office/drawing/2014/main" id="{369EF541-D7CA-BEDE-9FE4-9473D934CCEF}"/>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7" name="直线箭头连接符 916">
                <a:extLst>
                  <a:ext uri="{FF2B5EF4-FFF2-40B4-BE49-F238E27FC236}">
                    <a16:creationId xmlns:a16="http://schemas.microsoft.com/office/drawing/2014/main" id="{C55F3DE7-924D-3254-9B48-FABDE42D25DC}"/>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8" name="直线箭头连接符 917">
                <a:extLst>
                  <a:ext uri="{FF2B5EF4-FFF2-40B4-BE49-F238E27FC236}">
                    <a16:creationId xmlns:a16="http://schemas.microsoft.com/office/drawing/2014/main" id="{48ACCA37-E000-73A7-D567-B470924AD885}"/>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直线箭头连接符 918">
                <a:extLst>
                  <a:ext uri="{FF2B5EF4-FFF2-40B4-BE49-F238E27FC236}">
                    <a16:creationId xmlns:a16="http://schemas.microsoft.com/office/drawing/2014/main" id="{61010442-F3A0-F803-6421-027837A25E62}"/>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直线箭头连接符 919">
                <a:extLst>
                  <a:ext uri="{FF2B5EF4-FFF2-40B4-BE49-F238E27FC236}">
                    <a16:creationId xmlns:a16="http://schemas.microsoft.com/office/drawing/2014/main" id="{C1B35822-96CF-ACE5-F8E5-4C01F6AF6C3B}"/>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1" name="直线箭头连接符 920">
                <a:extLst>
                  <a:ext uri="{FF2B5EF4-FFF2-40B4-BE49-F238E27FC236}">
                    <a16:creationId xmlns:a16="http://schemas.microsoft.com/office/drawing/2014/main" id="{0A7AF693-3962-31F3-B730-3D76AD153342}"/>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直线箭头连接符 921">
                <a:extLst>
                  <a:ext uri="{FF2B5EF4-FFF2-40B4-BE49-F238E27FC236}">
                    <a16:creationId xmlns:a16="http://schemas.microsoft.com/office/drawing/2014/main" id="{C317B4A8-7014-E6FE-164A-4E3260493119}"/>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3" name="直线箭头连接符 922">
                <a:extLst>
                  <a:ext uri="{FF2B5EF4-FFF2-40B4-BE49-F238E27FC236}">
                    <a16:creationId xmlns:a16="http://schemas.microsoft.com/office/drawing/2014/main" id="{2F3BB466-BF87-9237-1F7A-4F43C0617A6B}"/>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4" name="直线箭头连接符 923">
                <a:extLst>
                  <a:ext uri="{FF2B5EF4-FFF2-40B4-BE49-F238E27FC236}">
                    <a16:creationId xmlns:a16="http://schemas.microsoft.com/office/drawing/2014/main" id="{57727173-12F7-3F11-DD75-740C7C131895}"/>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直线箭头连接符 924">
                <a:extLst>
                  <a:ext uri="{FF2B5EF4-FFF2-40B4-BE49-F238E27FC236}">
                    <a16:creationId xmlns:a16="http://schemas.microsoft.com/office/drawing/2014/main" id="{45E206A1-AA2F-C22B-97B1-730941C1302E}"/>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6" name="直线箭头连接符 925">
                <a:extLst>
                  <a:ext uri="{FF2B5EF4-FFF2-40B4-BE49-F238E27FC236}">
                    <a16:creationId xmlns:a16="http://schemas.microsoft.com/office/drawing/2014/main" id="{616AFF82-D7CE-1F2D-CADD-14DEACE59C94}"/>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7" name="椭圆 926">
                <a:extLst>
                  <a:ext uri="{FF2B5EF4-FFF2-40B4-BE49-F238E27FC236}">
                    <a16:creationId xmlns:a16="http://schemas.microsoft.com/office/drawing/2014/main" id="{87EC668C-F504-1449-7A06-855AE494B246}"/>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8" name="椭圆 927">
                <a:extLst>
                  <a:ext uri="{FF2B5EF4-FFF2-40B4-BE49-F238E27FC236}">
                    <a16:creationId xmlns:a16="http://schemas.microsoft.com/office/drawing/2014/main" id="{4EC0176C-3E34-FC4F-5F6C-717E3C44AE18}"/>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9" name="椭圆 928">
                <a:extLst>
                  <a:ext uri="{FF2B5EF4-FFF2-40B4-BE49-F238E27FC236}">
                    <a16:creationId xmlns:a16="http://schemas.microsoft.com/office/drawing/2014/main" id="{3C40E40E-F146-2CC0-CB1D-BA60D4581814}"/>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0" name="椭圆 929">
                <a:extLst>
                  <a:ext uri="{FF2B5EF4-FFF2-40B4-BE49-F238E27FC236}">
                    <a16:creationId xmlns:a16="http://schemas.microsoft.com/office/drawing/2014/main" id="{B8596CBF-4929-9D60-F25A-17B337F718B6}"/>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1" name="椭圆 930">
                <a:extLst>
                  <a:ext uri="{FF2B5EF4-FFF2-40B4-BE49-F238E27FC236}">
                    <a16:creationId xmlns:a16="http://schemas.microsoft.com/office/drawing/2014/main" id="{D58E2B5B-CE07-13CE-BEC4-B198EF7C53AC}"/>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2" name="椭圆 931">
                <a:extLst>
                  <a:ext uri="{FF2B5EF4-FFF2-40B4-BE49-F238E27FC236}">
                    <a16:creationId xmlns:a16="http://schemas.microsoft.com/office/drawing/2014/main" id="{7920BA15-6B3C-33CD-DFB7-1B29372DA1F9}"/>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33" name="直线箭头连接符 932">
                <a:extLst>
                  <a:ext uri="{FF2B5EF4-FFF2-40B4-BE49-F238E27FC236}">
                    <a16:creationId xmlns:a16="http://schemas.microsoft.com/office/drawing/2014/main" id="{B24AF523-3028-7705-1A66-E7D64599524C}"/>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直线箭头连接符 933">
                <a:extLst>
                  <a:ext uri="{FF2B5EF4-FFF2-40B4-BE49-F238E27FC236}">
                    <a16:creationId xmlns:a16="http://schemas.microsoft.com/office/drawing/2014/main" id="{C234B22E-26CC-FADD-0D89-B70F3B601D0D}"/>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直线箭头连接符 934">
                <a:extLst>
                  <a:ext uri="{FF2B5EF4-FFF2-40B4-BE49-F238E27FC236}">
                    <a16:creationId xmlns:a16="http://schemas.microsoft.com/office/drawing/2014/main" id="{1D909888-7031-E127-3E7E-AA97918C08EB}"/>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直线箭头连接符 935">
                <a:extLst>
                  <a:ext uri="{FF2B5EF4-FFF2-40B4-BE49-F238E27FC236}">
                    <a16:creationId xmlns:a16="http://schemas.microsoft.com/office/drawing/2014/main" id="{434C9872-A1C7-D8B7-1A9B-772D6F75D99F}"/>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直线箭头连接符 936">
                <a:extLst>
                  <a:ext uri="{FF2B5EF4-FFF2-40B4-BE49-F238E27FC236}">
                    <a16:creationId xmlns:a16="http://schemas.microsoft.com/office/drawing/2014/main" id="{691D2D80-45A9-DC5A-7223-1BC83DED6687}"/>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直线箭头连接符 937">
                <a:extLst>
                  <a:ext uri="{FF2B5EF4-FFF2-40B4-BE49-F238E27FC236}">
                    <a16:creationId xmlns:a16="http://schemas.microsoft.com/office/drawing/2014/main" id="{148AEE49-2E99-75E5-BD64-1586B5E6F90F}"/>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直线箭头连接符 938">
                <a:extLst>
                  <a:ext uri="{FF2B5EF4-FFF2-40B4-BE49-F238E27FC236}">
                    <a16:creationId xmlns:a16="http://schemas.microsoft.com/office/drawing/2014/main" id="{760348B8-407C-FB5D-310F-6BC807109769}"/>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直线箭头连接符 939">
                <a:extLst>
                  <a:ext uri="{FF2B5EF4-FFF2-40B4-BE49-F238E27FC236}">
                    <a16:creationId xmlns:a16="http://schemas.microsoft.com/office/drawing/2014/main" id="{48198A77-4F57-FF54-7BE2-D1BA5734F4E9}"/>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直线箭头连接符 940">
                <a:extLst>
                  <a:ext uri="{FF2B5EF4-FFF2-40B4-BE49-F238E27FC236}">
                    <a16:creationId xmlns:a16="http://schemas.microsoft.com/office/drawing/2014/main" id="{51F2A3F3-1758-EFA2-A631-43DD7DBACEDF}"/>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2" name="直线箭头连接符 941">
                <a:extLst>
                  <a:ext uri="{FF2B5EF4-FFF2-40B4-BE49-F238E27FC236}">
                    <a16:creationId xmlns:a16="http://schemas.microsoft.com/office/drawing/2014/main" id="{0E296575-D59B-A75A-BF48-8934840E0E8D}"/>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直线箭头连接符 942">
                <a:extLst>
                  <a:ext uri="{FF2B5EF4-FFF2-40B4-BE49-F238E27FC236}">
                    <a16:creationId xmlns:a16="http://schemas.microsoft.com/office/drawing/2014/main" id="{14B39004-2C18-CFDB-995D-0CF0511EA9FE}"/>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直线箭头连接符 943">
                <a:extLst>
                  <a:ext uri="{FF2B5EF4-FFF2-40B4-BE49-F238E27FC236}">
                    <a16:creationId xmlns:a16="http://schemas.microsoft.com/office/drawing/2014/main" id="{32C282C5-4340-8F9E-3E64-BB64C2DE188E}"/>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直线箭头连接符 944">
                <a:extLst>
                  <a:ext uri="{FF2B5EF4-FFF2-40B4-BE49-F238E27FC236}">
                    <a16:creationId xmlns:a16="http://schemas.microsoft.com/office/drawing/2014/main" id="{53DF5A43-5389-DAAC-1FDF-01A62B227474}"/>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6" name="直线箭头连接符 945">
                <a:extLst>
                  <a:ext uri="{FF2B5EF4-FFF2-40B4-BE49-F238E27FC236}">
                    <a16:creationId xmlns:a16="http://schemas.microsoft.com/office/drawing/2014/main" id="{6451C46A-1A00-257A-86F5-70CA6ACB7DE4}"/>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7" name="直线箭头连接符 946">
                <a:extLst>
                  <a:ext uri="{FF2B5EF4-FFF2-40B4-BE49-F238E27FC236}">
                    <a16:creationId xmlns:a16="http://schemas.microsoft.com/office/drawing/2014/main" id="{FF32DD1A-5035-F18A-9AE9-032A1A58A8A0}"/>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8" name="直线箭头连接符 947">
                <a:extLst>
                  <a:ext uri="{FF2B5EF4-FFF2-40B4-BE49-F238E27FC236}">
                    <a16:creationId xmlns:a16="http://schemas.microsoft.com/office/drawing/2014/main" id="{A7CCD157-A800-B021-9B79-A76062B3FCA8}"/>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直线箭头连接符 948">
                <a:extLst>
                  <a:ext uri="{FF2B5EF4-FFF2-40B4-BE49-F238E27FC236}">
                    <a16:creationId xmlns:a16="http://schemas.microsoft.com/office/drawing/2014/main" id="{AA6443FB-5C22-BB8E-EBEC-552213F57019}"/>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直线箭头连接符 949">
                <a:extLst>
                  <a:ext uri="{FF2B5EF4-FFF2-40B4-BE49-F238E27FC236}">
                    <a16:creationId xmlns:a16="http://schemas.microsoft.com/office/drawing/2014/main" id="{2EE25AB0-B9BC-B5F6-21BB-E64E04BDE8C2}"/>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直线箭头连接符 950">
                <a:extLst>
                  <a:ext uri="{FF2B5EF4-FFF2-40B4-BE49-F238E27FC236}">
                    <a16:creationId xmlns:a16="http://schemas.microsoft.com/office/drawing/2014/main" id="{D2921413-BC63-83CF-E49C-E5880584F9AA}"/>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直线箭头连接符 951">
                <a:extLst>
                  <a:ext uri="{FF2B5EF4-FFF2-40B4-BE49-F238E27FC236}">
                    <a16:creationId xmlns:a16="http://schemas.microsoft.com/office/drawing/2014/main" id="{4B05B000-840D-23D4-82C2-F0051F2C159B}"/>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直线箭头连接符 952">
                <a:extLst>
                  <a:ext uri="{FF2B5EF4-FFF2-40B4-BE49-F238E27FC236}">
                    <a16:creationId xmlns:a16="http://schemas.microsoft.com/office/drawing/2014/main" id="{F7E033F2-0F1C-BC85-7121-2374EE12C7D8}"/>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直线箭头连接符 953">
                <a:extLst>
                  <a:ext uri="{FF2B5EF4-FFF2-40B4-BE49-F238E27FC236}">
                    <a16:creationId xmlns:a16="http://schemas.microsoft.com/office/drawing/2014/main" id="{98692C28-E49F-EF92-11F6-3A4D520E18E8}"/>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直线箭头连接符 954">
                <a:extLst>
                  <a:ext uri="{FF2B5EF4-FFF2-40B4-BE49-F238E27FC236}">
                    <a16:creationId xmlns:a16="http://schemas.microsoft.com/office/drawing/2014/main" id="{C675DCC9-F14F-86A2-E3AE-E5422D85230D}"/>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直线箭头连接符 955">
                <a:extLst>
                  <a:ext uri="{FF2B5EF4-FFF2-40B4-BE49-F238E27FC236}">
                    <a16:creationId xmlns:a16="http://schemas.microsoft.com/office/drawing/2014/main" id="{A3E4484F-C4E5-32EE-7E21-E988DFE83174}"/>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直线箭头连接符 956">
                <a:extLst>
                  <a:ext uri="{FF2B5EF4-FFF2-40B4-BE49-F238E27FC236}">
                    <a16:creationId xmlns:a16="http://schemas.microsoft.com/office/drawing/2014/main" id="{59B9FCE4-6F95-B564-397E-A10A4A933D28}"/>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直线箭头连接符 957">
                <a:extLst>
                  <a:ext uri="{FF2B5EF4-FFF2-40B4-BE49-F238E27FC236}">
                    <a16:creationId xmlns:a16="http://schemas.microsoft.com/office/drawing/2014/main" id="{4898778D-6C92-31ED-8EA4-97EE7C17FC06}"/>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直线箭头连接符 958">
                <a:extLst>
                  <a:ext uri="{FF2B5EF4-FFF2-40B4-BE49-F238E27FC236}">
                    <a16:creationId xmlns:a16="http://schemas.microsoft.com/office/drawing/2014/main" id="{74442061-0641-6A2E-DFCF-069A5C2338D1}"/>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直线箭头连接符 959">
                <a:extLst>
                  <a:ext uri="{FF2B5EF4-FFF2-40B4-BE49-F238E27FC236}">
                    <a16:creationId xmlns:a16="http://schemas.microsoft.com/office/drawing/2014/main" id="{97C036EC-29E5-2150-F672-9A1D6B640837}"/>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1" name="直线箭头连接符 960">
                <a:extLst>
                  <a:ext uri="{FF2B5EF4-FFF2-40B4-BE49-F238E27FC236}">
                    <a16:creationId xmlns:a16="http://schemas.microsoft.com/office/drawing/2014/main" id="{9548CA51-C214-9EF0-1A17-A24498C6CFF3}"/>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直线箭头连接符 961">
                <a:extLst>
                  <a:ext uri="{FF2B5EF4-FFF2-40B4-BE49-F238E27FC236}">
                    <a16:creationId xmlns:a16="http://schemas.microsoft.com/office/drawing/2014/main" id="{640F8D3C-1B5F-8BC6-3694-4893EAB80343}"/>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直线箭头连接符 962">
                <a:extLst>
                  <a:ext uri="{FF2B5EF4-FFF2-40B4-BE49-F238E27FC236}">
                    <a16:creationId xmlns:a16="http://schemas.microsoft.com/office/drawing/2014/main" id="{FB0FECC6-F912-8D9A-A57F-344D3523DEA9}"/>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直线箭头连接符 963">
                <a:extLst>
                  <a:ext uri="{FF2B5EF4-FFF2-40B4-BE49-F238E27FC236}">
                    <a16:creationId xmlns:a16="http://schemas.microsoft.com/office/drawing/2014/main" id="{1F43EED7-4344-0D30-AB53-CEADDB0A86C9}"/>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5" name="直线箭头连接符 964">
                <a:extLst>
                  <a:ext uri="{FF2B5EF4-FFF2-40B4-BE49-F238E27FC236}">
                    <a16:creationId xmlns:a16="http://schemas.microsoft.com/office/drawing/2014/main" id="{983933D9-B254-9461-7FAE-488CBB4B9585}"/>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6" name="任意形状 965">
                <a:extLst>
                  <a:ext uri="{FF2B5EF4-FFF2-40B4-BE49-F238E27FC236}">
                    <a16:creationId xmlns:a16="http://schemas.microsoft.com/office/drawing/2014/main" id="{9E96574A-F783-E1B8-3A7A-818736C6CE36}"/>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7" name="任意形状 966">
                <a:extLst>
                  <a:ext uri="{FF2B5EF4-FFF2-40B4-BE49-F238E27FC236}">
                    <a16:creationId xmlns:a16="http://schemas.microsoft.com/office/drawing/2014/main" id="{51375410-97CA-0EE5-066C-E6400B733030}"/>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8" name="任意形状 967">
                <a:extLst>
                  <a:ext uri="{FF2B5EF4-FFF2-40B4-BE49-F238E27FC236}">
                    <a16:creationId xmlns:a16="http://schemas.microsoft.com/office/drawing/2014/main" id="{A112EDBB-305E-825C-C8E4-3FBBF283177B}"/>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9" name="任意形状 968">
                <a:extLst>
                  <a:ext uri="{FF2B5EF4-FFF2-40B4-BE49-F238E27FC236}">
                    <a16:creationId xmlns:a16="http://schemas.microsoft.com/office/drawing/2014/main" id="{6E2B4560-BAFC-00A8-07DB-9F6E235CCFE5}"/>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0" name="任意形状 969">
                <a:extLst>
                  <a:ext uri="{FF2B5EF4-FFF2-40B4-BE49-F238E27FC236}">
                    <a16:creationId xmlns:a16="http://schemas.microsoft.com/office/drawing/2014/main" id="{F4DBBA34-D5CC-621B-A2B1-63343C7C211C}"/>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1" name="任意形状 970">
                <a:extLst>
                  <a:ext uri="{FF2B5EF4-FFF2-40B4-BE49-F238E27FC236}">
                    <a16:creationId xmlns:a16="http://schemas.microsoft.com/office/drawing/2014/main" id="{73021424-F7D4-F38C-07E5-EA246B7713AB}"/>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2" name="任意形状 971">
                <a:extLst>
                  <a:ext uri="{FF2B5EF4-FFF2-40B4-BE49-F238E27FC236}">
                    <a16:creationId xmlns:a16="http://schemas.microsoft.com/office/drawing/2014/main" id="{783F2C1C-E2B8-30C6-EC8C-B747F5E3D36E}"/>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3" name="任意形状 972">
                <a:extLst>
                  <a:ext uri="{FF2B5EF4-FFF2-40B4-BE49-F238E27FC236}">
                    <a16:creationId xmlns:a16="http://schemas.microsoft.com/office/drawing/2014/main" id="{DC9C41D4-9C95-AE62-9354-AB55B0D8AA9B}"/>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4" name="任意形状 973">
                <a:extLst>
                  <a:ext uri="{FF2B5EF4-FFF2-40B4-BE49-F238E27FC236}">
                    <a16:creationId xmlns:a16="http://schemas.microsoft.com/office/drawing/2014/main" id="{8A46C981-7F42-06E1-9EDA-7F5D5C5CD54D}"/>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5" name="任意形状 974">
                <a:extLst>
                  <a:ext uri="{FF2B5EF4-FFF2-40B4-BE49-F238E27FC236}">
                    <a16:creationId xmlns:a16="http://schemas.microsoft.com/office/drawing/2014/main" id="{EBFDA5E7-EE46-2EA2-BE09-25572AD10F6F}"/>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6" name="任意形状 975">
                <a:extLst>
                  <a:ext uri="{FF2B5EF4-FFF2-40B4-BE49-F238E27FC236}">
                    <a16:creationId xmlns:a16="http://schemas.microsoft.com/office/drawing/2014/main" id="{3450CC54-007F-78D5-1D18-8BBE3D25B021}"/>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7" name="任意形状 976">
                <a:extLst>
                  <a:ext uri="{FF2B5EF4-FFF2-40B4-BE49-F238E27FC236}">
                    <a16:creationId xmlns:a16="http://schemas.microsoft.com/office/drawing/2014/main" id="{52B6FA4B-32D7-4A85-04DE-88A790AEF99F}"/>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8" name="任意形状 977">
                <a:extLst>
                  <a:ext uri="{FF2B5EF4-FFF2-40B4-BE49-F238E27FC236}">
                    <a16:creationId xmlns:a16="http://schemas.microsoft.com/office/drawing/2014/main" id="{102D8550-B988-E565-6EC1-294364789032}"/>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9" name="任意形状 978">
                <a:extLst>
                  <a:ext uri="{FF2B5EF4-FFF2-40B4-BE49-F238E27FC236}">
                    <a16:creationId xmlns:a16="http://schemas.microsoft.com/office/drawing/2014/main" id="{74498256-8EBE-4897-FC04-62ACA8762923}"/>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0" name="任意形状 979">
                <a:extLst>
                  <a:ext uri="{FF2B5EF4-FFF2-40B4-BE49-F238E27FC236}">
                    <a16:creationId xmlns:a16="http://schemas.microsoft.com/office/drawing/2014/main" id="{8081B646-91ED-7F6E-8851-F10F8D63F024}"/>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1" name="任意形状 980">
                <a:extLst>
                  <a:ext uri="{FF2B5EF4-FFF2-40B4-BE49-F238E27FC236}">
                    <a16:creationId xmlns:a16="http://schemas.microsoft.com/office/drawing/2014/main" id="{13142909-886E-3270-0404-CBF58D50A8F6}"/>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2" name="任意形状 981">
                <a:extLst>
                  <a:ext uri="{FF2B5EF4-FFF2-40B4-BE49-F238E27FC236}">
                    <a16:creationId xmlns:a16="http://schemas.microsoft.com/office/drawing/2014/main" id="{9DAA941B-1CDA-4DAD-E67A-EEC4509F960D}"/>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3" name="任意形状 982">
                <a:extLst>
                  <a:ext uri="{FF2B5EF4-FFF2-40B4-BE49-F238E27FC236}">
                    <a16:creationId xmlns:a16="http://schemas.microsoft.com/office/drawing/2014/main" id="{BDB15B04-5816-1431-07D7-8AC87AFD2BFB}"/>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4" name="任意形状 983">
                <a:extLst>
                  <a:ext uri="{FF2B5EF4-FFF2-40B4-BE49-F238E27FC236}">
                    <a16:creationId xmlns:a16="http://schemas.microsoft.com/office/drawing/2014/main" id="{75F73783-DA49-527D-A091-35F866857042}"/>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85" name="直线箭头连接符 984">
                <a:extLst>
                  <a:ext uri="{FF2B5EF4-FFF2-40B4-BE49-F238E27FC236}">
                    <a16:creationId xmlns:a16="http://schemas.microsoft.com/office/drawing/2014/main" id="{7C7C2253-F8C5-43DB-F797-079FD9F8F40C}"/>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直线箭头连接符 985">
                <a:extLst>
                  <a:ext uri="{FF2B5EF4-FFF2-40B4-BE49-F238E27FC236}">
                    <a16:creationId xmlns:a16="http://schemas.microsoft.com/office/drawing/2014/main" id="{D9A7CB58-21EA-E74C-AA32-EE88D4E0D0A0}"/>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直线箭头连接符 986">
                <a:extLst>
                  <a:ext uri="{FF2B5EF4-FFF2-40B4-BE49-F238E27FC236}">
                    <a16:creationId xmlns:a16="http://schemas.microsoft.com/office/drawing/2014/main" id="{9E069806-9BE9-2F70-703F-40E066F63AE2}"/>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8" name="直线箭头连接符 987">
                <a:extLst>
                  <a:ext uri="{FF2B5EF4-FFF2-40B4-BE49-F238E27FC236}">
                    <a16:creationId xmlns:a16="http://schemas.microsoft.com/office/drawing/2014/main" id="{F81D4B68-CAE3-B065-6539-F6FA65D2B16C}"/>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直线箭头连接符 988">
                <a:extLst>
                  <a:ext uri="{FF2B5EF4-FFF2-40B4-BE49-F238E27FC236}">
                    <a16:creationId xmlns:a16="http://schemas.microsoft.com/office/drawing/2014/main" id="{3720B2BF-9A6B-BDF1-A0CA-10EA6170F30D}"/>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直线箭头连接符 989">
                <a:extLst>
                  <a:ext uri="{FF2B5EF4-FFF2-40B4-BE49-F238E27FC236}">
                    <a16:creationId xmlns:a16="http://schemas.microsoft.com/office/drawing/2014/main" id="{AF2C6BF8-C45B-B43C-83DB-D346448BD1B8}"/>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直线箭头连接符 990">
                <a:extLst>
                  <a:ext uri="{FF2B5EF4-FFF2-40B4-BE49-F238E27FC236}">
                    <a16:creationId xmlns:a16="http://schemas.microsoft.com/office/drawing/2014/main" id="{5CC5A780-ACAF-E5AB-55B4-E835174A7F25}"/>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直线箭头连接符 991">
                <a:extLst>
                  <a:ext uri="{FF2B5EF4-FFF2-40B4-BE49-F238E27FC236}">
                    <a16:creationId xmlns:a16="http://schemas.microsoft.com/office/drawing/2014/main" id="{8089A0BE-C36B-2F54-28FB-C4F44182430F}"/>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直线箭头连接符 992">
                <a:extLst>
                  <a:ext uri="{FF2B5EF4-FFF2-40B4-BE49-F238E27FC236}">
                    <a16:creationId xmlns:a16="http://schemas.microsoft.com/office/drawing/2014/main" id="{FAA4CBE7-D3AB-D660-A0E8-E470FA292D00}"/>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直线箭头连接符 993">
                <a:extLst>
                  <a:ext uri="{FF2B5EF4-FFF2-40B4-BE49-F238E27FC236}">
                    <a16:creationId xmlns:a16="http://schemas.microsoft.com/office/drawing/2014/main" id="{B3EAE7B4-1FA7-65DB-BBDF-453F23DAFB16}"/>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直线箭头连接符 994">
                <a:extLst>
                  <a:ext uri="{FF2B5EF4-FFF2-40B4-BE49-F238E27FC236}">
                    <a16:creationId xmlns:a16="http://schemas.microsoft.com/office/drawing/2014/main" id="{5ACB4704-F748-0786-ABC1-D12AD5EABA30}"/>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6" name="直线箭头连接符 995">
                <a:extLst>
                  <a:ext uri="{FF2B5EF4-FFF2-40B4-BE49-F238E27FC236}">
                    <a16:creationId xmlns:a16="http://schemas.microsoft.com/office/drawing/2014/main" id="{1B07CB64-38B4-9BA5-1D4A-85F351B7CEAE}"/>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7" name="直线箭头连接符 996">
                <a:extLst>
                  <a:ext uri="{FF2B5EF4-FFF2-40B4-BE49-F238E27FC236}">
                    <a16:creationId xmlns:a16="http://schemas.microsoft.com/office/drawing/2014/main" id="{7238AC9B-DBD1-C619-3B26-D93D035C7E20}"/>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8" name="直线箭头连接符 997">
                <a:extLst>
                  <a:ext uri="{FF2B5EF4-FFF2-40B4-BE49-F238E27FC236}">
                    <a16:creationId xmlns:a16="http://schemas.microsoft.com/office/drawing/2014/main" id="{E910C672-60C0-06D4-A0D7-726C569BB108}"/>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9" name="直线箭头连接符 998">
                <a:extLst>
                  <a:ext uri="{FF2B5EF4-FFF2-40B4-BE49-F238E27FC236}">
                    <a16:creationId xmlns:a16="http://schemas.microsoft.com/office/drawing/2014/main" id="{E55E780C-3181-56B7-5FE1-84BB3CB25C60}"/>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0" name="直线箭头连接符 999">
                <a:extLst>
                  <a:ext uri="{FF2B5EF4-FFF2-40B4-BE49-F238E27FC236}">
                    <a16:creationId xmlns:a16="http://schemas.microsoft.com/office/drawing/2014/main" id="{3B6B75BA-F9AF-6E21-00CC-272004496D16}"/>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1" name="直线箭头连接符 1000">
                <a:extLst>
                  <a:ext uri="{FF2B5EF4-FFF2-40B4-BE49-F238E27FC236}">
                    <a16:creationId xmlns:a16="http://schemas.microsoft.com/office/drawing/2014/main" id="{667ACF83-05EC-F5A4-EC1A-5B5EB27F2BBD}"/>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2" name="直线箭头连接符 1001">
                <a:extLst>
                  <a:ext uri="{FF2B5EF4-FFF2-40B4-BE49-F238E27FC236}">
                    <a16:creationId xmlns:a16="http://schemas.microsoft.com/office/drawing/2014/main" id="{20916A0D-BA70-1E95-B13C-E97427D99563}"/>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3" name="直线箭头连接符 1002">
                <a:extLst>
                  <a:ext uri="{FF2B5EF4-FFF2-40B4-BE49-F238E27FC236}">
                    <a16:creationId xmlns:a16="http://schemas.microsoft.com/office/drawing/2014/main" id="{CABE17FD-26CB-2736-E739-0B24F3419B83}"/>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直线箭头连接符 1003">
                <a:extLst>
                  <a:ext uri="{FF2B5EF4-FFF2-40B4-BE49-F238E27FC236}">
                    <a16:creationId xmlns:a16="http://schemas.microsoft.com/office/drawing/2014/main" id="{8ADCEF33-0F89-DDB5-4208-2F7762D6F1FA}"/>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直线箭头连接符 1004">
                <a:extLst>
                  <a:ext uri="{FF2B5EF4-FFF2-40B4-BE49-F238E27FC236}">
                    <a16:creationId xmlns:a16="http://schemas.microsoft.com/office/drawing/2014/main" id="{B76D37F0-EB67-0775-C4E8-0B0E855E9416}"/>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直线箭头连接符 1005">
                <a:extLst>
                  <a:ext uri="{FF2B5EF4-FFF2-40B4-BE49-F238E27FC236}">
                    <a16:creationId xmlns:a16="http://schemas.microsoft.com/office/drawing/2014/main" id="{86E45BF9-55E8-68CD-4EAB-948E0876C27C}"/>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7" name="直线箭头连接符 1006">
                <a:extLst>
                  <a:ext uri="{FF2B5EF4-FFF2-40B4-BE49-F238E27FC236}">
                    <a16:creationId xmlns:a16="http://schemas.microsoft.com/office/drawing/2014/main" id="{4A60028D-63C9-868C-C37F-4C98BD166E8E}"/>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直线箭头连接符 1007">
                <a:extLst>
                  <a:ext uri="{FF2B5EF4-FFF2-40B4-BE49-F238E27FC236}">
                    <a16:creationId xmlns:a16="http://schemas.microsoft.com/office/drawing/2014/main" id="{E04A1627-E1CE-B740-FCA5-EF971F4277B8}"/>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直线箭头连接符 1008">
                <a:extLst>
                  <a:ext uri="{FF2B5EF4-FFF2-40B4-BE49-F238E27FC236}">
                    <a16:creationId xmlns:a16="http://schemas.microsoft.com/office/drawing/2014/main" id="{5782890C-02FC-4517-6E05-10AEBEE29EAA}"/>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直线箭头连接符 1009">
                <a:extLst>
                  <a:ext uri="{FF2B5EF4-FFF2-40B4-BE49-F238E27FC236}">
                    <a16:creationId xmlns:a16="http://schemas.microsoft.com/office/drawing/2014/main" id="{68979DFC-DA98-7C8A-243F-D0CDB319D55A}"/>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1" name="直线箭头连接符 1010">
                <a:extLst>
                  <a:ext uri="{FF2B5EF4-FFF2-40B4-BE49-F238E27FC236}">
                    <a16:creationId xmlns:a16="http://schemas.microsoft.com/office/drawing/2014/main" id="{0CF09406-01B7-9756-FCC3-BC316AE0903E}"/>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直线箭头连接符 1011">
                <a:extLst>
                  <a:ext uri="{FF2B5EF4-FFF2-40B4-BE49-F238E27FC236}">
                    <a16:creationId xmlns:a16="http://schemas.microsoft.com/office/drawing/2014/main" id="{B28E295D-7479-8FE9-DB66-9076A9BB036D}"/>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直线箭头连接符 1012">
                <a:extLst>
                  <a:ext uri="{FF2B5EF4-FFF2-40B4-BE49-F238E27FC236}">
                    <a16:creationId xmlns:a16="http://schemas.microsoft.com/office/drawing/2014/main" id="{D939CD65-E71B-FB5E-DF25-8E4AFB1E9083}"/>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直线箭头连接符 1013">
                <a:extLst>
                  <a:ext uri="{FF2B5EF4-FFF2-40B4-BE49-F238E27FC236}">
                    <a16:creationId xmlns:a16="http://schemas.microsoft.com/office/drawing/2014/main" id="{96308F84-A8FE-5108-E97E-519D6928BA84}"/>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5" name="直线箭头连接符 1014">
                <a:extLst>
                  <a:ext uri="{FF2B5EF4-FFF2-40B4-BE49-F238E27FC236}">
                    <a16:creationId xmlns:a16="http://schemas.microsoft.com/office/drawing/2014/main" id="{82A3D495-EAC6-0D9B-C493-0456551CBB06}"/>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直线箭头连接符 1015">
                <a:extLst>
                  <a:ext uri="{FF2B5EF4-FFF2-40B4-BE49-F238E27FC236}">
                    <a16:creationId xmlns:a16="http://schemas.microsoft.com/office/drawing/2014/main" id="{640B8798-C47A-B083-45FF-69ED754BFE88}"/>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直线箭头连接符 1016">
                <a:extLst>
                  <a:ext uri="{FF2B5EF4-FFF2-40B4-BE49-F238E27FC236}">
                    <a16:creationId xmlns:a16="http://schemas.microsoft.com/office/drawing/2014/main" id="{6D8EDF89-8E64-EC38-6098-4DDA02BCEAE3}"/>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8" name="任意形状 1017">
                <a:extLst>
                  <a:ext uri="{FF2B5EF4-FFF2-40B4-BE49-F238E27FC236}">
                    <a16:creationId xmlns:a16="http://schemas.microsoft.com/office/drawing/2014/main" id="{BB4629C3-C624-B375-467B-A9094320F524}"/>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9" name="任意形状 1018">
                <a:extLst>
                  <a:ext uri="{FF2B5EF4-FFF2-40B4-BE49-F238E27FC236}">
                    <a16:creationId xmlns:a16="http://schemas.microsoft.com/office/drawing/2014/main" id="{7D6503F9-9A9D-7CAE-F2F6-291292306237}"/>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0" name="任意形状 1019">
                <a:extLst>
                  <a:ext uri="{FF2B5EF4-FFF2-40B4-BE49-F238E27FC236}">
                    <a16:creationId xmlns:a16="http://schemas.microsoft.com/office/drawing/2014/main" id="{32D2C849-8F5A-3D54-5742-0BA37BAC2481}"/>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1" name="任意形状 1020">
                <a:extLst>
                  <a:ext uri="{FF2B5EF4-FFF2-40B4-BE49-F238E27FC236}">
                    <a16:creationId xmlns:a16="http://schemas.microsoft.com/office/drawing/2014/main" id="{EB5B3189-BB70-D0CB-B9CE-25B747A2778E}"/>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2" name="任意形状 1021">
                <a:extLst>
                  <a:ext uri="{FF2B5EF4-FFF2-40B4-BE49-F238E27FC236}">
                    <a16:creationId xmlns:a16="http://schemas.microsoft.com/office/drawing/2014/main" id="{9DD5FF64-ADB6-364C-6A22-E76E1E4481F0}"/>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3" name="任意形状 1022">
                <a:extLst>
                  <a:ext uri="{FF2B5EF4-FFF2-40B4-BE49-F238E27FC236}">
                    <a16:creationId xmlns:a16="http://schemas.microsoft.com/office/drawing/2014/main" id="{634B4BFE-05F0-A35D-A6D2-CAE034672FC4}"/>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4" name="任意形状 1023">
                <a:extLst>
                  <a:ext uri="{FF2B5EF4-FFF2-40B4-BE49-F238E27FC236}">
                    <a16:creationId xmlns:a16="http://schemas.microsoft.com/office/drawing/2014/main" id="{26D15BFE-FF69-9880-C2AC-A2B22494C9E9}"/>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5" name="任意形状 1024">
                <a:extLst>
                  <a:ext uri="{FF2B5EF4-FFF2-40B4-BE49-F238E27FC236}">
                    <a16:creationId xmlns:a16="http://schemas.microsoft.com/office/drawing/2014/main" id="{EAA15794-08DA-56CD-4478-076B9009F931}"/>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6" name="任意形状 1025">
                <a:extLst>
                  <a:ext uri="{FF2B5EF4-FFF2-40B4-BE49-F238E27FC236}">
                    <a16:creationId xmlns:a16="http://schemas.microsoft.com/office/drawing/2014/main" id="{1C88EE67-CCB7-214D-B2FA-B3637D7D8806}"/>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7" name="任意形状 1026">
                <a:extLst>
                  <a:ext uri="{FF2B5EF4-FFF2-40B4-BE49-F238E27FC236}">
                    <a16:creationId xmlns:a16="http://schemas.microsoft.com/office/drawing/2014/main" id="{294B8FCA-CCA6-CEF1-8C03-8468D85DE0C9}"/>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8" name="任意形状 1027">
                <a:extLst>
                  <a:ext uri="{FF2B5EF4-FFF2-40B4-BE49-F238E27FC236}">
                    <a16:creationId xmlns:a16="http://schemas.microsoft.com/office/drawing/2014/main" id="{43E0F195-1CC6-B047-6E8D-92234B998FEC}"/>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9" name="任意形状 1028">
                <a:extLst>
                  <a:ext uri="{FF2B5EF4-FFF2-40B4-BE49-F238E27FC236}">
                    <a16:creationId xmlns:a16="http://schemas.microsoft.com/office/drawing/2014/main" id="{F5FB960E-DB19-D3C1-9CAA-FCA491CA0E52}"/>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0" name="椭圆 1029">
                <a:extLst>
                  <a:ext uri="{FF2B5EF4-FFF2-40B4-BE49-F238E27FC236}">
                    <a16:creationId xmlns:a16="http://schemas.microsoft.com/office/drawing/2014/main" id="{ED6AFBD2-E045-3091-2823-3DFA2CB4CC5D}"/>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1" name="椭圆 1030">
                <a:extLst>
                  <a:ext uri="{FF2B5EF4-FFF2-40B4-BE49-F238E27FC236}">
                    <a16:creationId xmlns:a16="http://schemas.microsoft.com/office/drawing/2014/main" id="{2E22CE89-504F-9BC0-A640-27DD7DC551DE}"/>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2" name="椭圆 1031">
                <a:extLst>
                  <a:ext uri="{FF2B5EF4-FFF2-40B4-BE49-F238E27FC236}">
                    <a16:creationId xmlns:a16="http://schemas.microsoft.com/office/drawing/2014/main" id="{C464B5BD-4FF8-309C-6A28-C8A32DEC2559}"/>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3" name="椭圆 1032">
                <a:extLst>
                  <a:ext uri="{FF2B5EF4-FFF2-40B4-BE49-F238E27FC236}">
                    <a16:creationId xmlns:a16="http://schemas.microsoft.com/office/drawing/2014/main" id="{4E8F3B44-5098-BE76-66B7-A096196D6D40}"/>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4" name="椭圆 1033">
                <a:extLst>
                  <a:ext uri="{FF2B5EF4-FFF2-40B4-BE49-F238E27FC236}">
                    <a16:creationId xmlns:a16="http://schemas.microsoft.com/office/drawing/2014/main" id="{C2E6A065-8870-EF55-E525-B256A70FA6D7}"/>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5" name="椭圆 1034">
                <a:extLst>
                  <a:ext uri="{FF2B5EF4-FFF2-40B4-BE49-F238E27FC236}">
                    <a16:creationId xmlns:a16="http://schemas.microsoft.com/office/drawing/2014/main" id="{A604D07E-59A6-961D-B576-B926204C2FF9}"/>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6" name="椭圆 1035">
                <a:extLst>
                  <a:ext uri="{FF2B5EF4-FFF2-40B4-BE49-F238E27FC236}">
                    <a16:creationId xmlns:a16="http://schemas.microsoft.com/office/drawing/2014/main" id="{8DC14233-D3F8-7038-736C-75102E0FD5B3}"/>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7" name="椭圆 1036">
                <a:extLst>
                  <a:ext uri="{FF2B5EF4-FFF2-40B4-BE49-F238E27FC236}">
                    <a16:creationId xmlns:a16="http://schemas.microsoft.com/office/drawing/2014/main" id="{1F5B75D8-7543-3BD5-EA29-D25B6BF31380}"/>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8" name="椭圆 1037">
                <a:extLst>
                  <a:ext uri="{FF2B5EF4-FFF2-40B4-BE49-F238E27FC236}">
                    <a16:creationId xmlns:a16="http://schemas.microsoft.com/office/drawing/2014/main" id="{A2E9ED86-58E2-9AE2-CE26-C8A14665B9E8}"/>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9" name="椭圆 1038">
                <a:extLst>
                  <a:ext uri="{FF2B5EF4-FFF2-40B4-BE49-F238E27FC236}">
                    <a16:creationId xmlns:a16="http://schemas.microsoft.com/office/drawing/2014/main" id="{38E71496-5414-A40C-7C9B-5E2B8DA2D98D}"/>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0" name="椭圆 1039">
                <a:extLst>
                  <a:ext uri="{FF2B5EF4-FFF2-40B4-BE49-F238E27FC236}">
                    <a16:creationId xmlns:a16="http://schemas.microsoft.com/office/drawing/2014/main" id="{187A8777-D673-3F77-AE7C-EA7AE830549E}"/>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1" name="椭圆 1040">
                <a:extLst>
                  <a:ext uri="{FF2B5EF4-FFF2-40B4-BE49-F238E27FC236}">
                    <a16:creationId xmlns:a16="http://schemas.microsoft.com/office/drawing/2014/main" id="{81F920D1-4037-D9DB-F635-688DDE918E2E}"/>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88" name="圆角矩形 887">
              <a:extLst>
                <a:ext uri="{FF2B5EF4-FFF2-40B4-BE49-F238E27FC236}">
                  <a16:creationId xmlns:a16="http://schemas.microsoft.com/office/drawing/2014/main" id="{6477DB2F-D2E0-086D-77B2-310BF3183766}"/>
                </a:ext>
              </a:extLst>
            </p:cNvPr>
            <p:cNvSpPr/>
            <p:nvPr/>
          </p:nvSpPr>
          <p:spPr>
            <a:xfrm>
              <a:off x="5661288" y="3357072"/>
              <a:ext cx="922392" cy="708503"/>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42" name="组 2549">
            <a:extLst>
              <a:ext uri="{FF2B5EF4-FFF2-40B4-BE49-F238E27FC236}">
                <a16:creationId xmlns:a16="http://schemas.microsoft.com/office/drawing/2014/main" id="{00B7E1E1-C312-D43F-6B23-63533CAC3EC6}"/>
              </a:ext>
            </a:extLst>
          </p:cNvPr>
          <p:cNvGrpSpPr/>
          <p:nvPr/>
        </p:nvGrpSpPr>
        <p:grpSpPr>
          <a:xfrm>
            <a:off x="8347514" y="3696838"/>
            <a:ext cx="594198" cy="571298"/>
            <a:chOff x="5661288" y="3357072"/>
            <a:chExt cx="922392" cy="708503"/>
          </a:xfrm>
        </p:grpSpPr>
        <p:grpSp>
          <p:nvGrpSpPr>
            <p:cNvPr id="1043" name="组 2550">
              <a:extLst>
                <a:ext uri="{FF2B5EF4-FFF2-40B4-BE49-F238E27FC236}">
                  <a16:creationId xmlns:a16="http://schemas.microsoft.com/office/drawing/2014/main" id="{B67072E4-4131-500B-3CE6-6A4D43C3F4F9}"/>
                </a:ext>
              </a:extLst>
            </p:cNvPr>
            <p:cNvGrpSpPr/>
            <p:nvPr/>
          </p:nvGrpSpPr>
          <p:grpSpPr>
            <a:xfrm>
              <a:off x="5761678" y="3462717"/>
              <a:ext cx="698724" cy="543964"/>
              <a:chOff x="2186939" y="1617345"/>
              <a:chExt cx="6086464" cy="4617201"/>
            </a:xfrm>
          </p:grpSpPr>
          <p:sp>
            <p:nvSpPr>
              <p:cNvPr id="1045" name="椭圆 1044">
                <a:extLst>
                  <a:ext uri="{FF2B5EF4-FFF2-40B4-BE49-F238E27FC236}">
                    <a16:creationId xmlns:a16="http://schemas.microsoft.com/office/drawing/2014/main" id="{CBA964B6-A63C-E1DC-D412-55FE8CECB2B1}"/>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6" name="椭圆 1045">
                <a:extLst>
                  <a:ext uri="{FF2B5EF4-FFF2-40B4-BE49-F238E27FC236}">
                    <a16:creationId xmlns:a16="http://schemas.microsoft.com/office/drawing/2014/main" id="{A122BCD7-66AE-8872-6CF0-005822AFCC18}"/>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7" name="直线箭头连接符 1046">
                <a:extLst>
                  <a:ext uri="{FF2B5EF4-FFF2-40B4-BE49-F238E27FC236}">
                    <a16:creationId xmlns:a16="http://schemas.microsoft.com/office/drawing/2014/main" id="{5D7E800C-8D71-2E83-A853-A7A20FC74A10}"/>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8" name="直线箭头连接符 1047">
                <a:extLst>
                  <a:ext uri="{FF2B5EF4-FFF2-40B4-BE49-F238E27FC236}">
                    <a16:creationId xmlns:a16="http://schemas.microsoft.com/office/drawing/2014/main" id="{07EDDB9F-8FFB-E22A-BE7A-ED64C75D45FB}"/>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9" name="直线箭头连接符 1048">
                <a:extLst>
                  <a:ext uri="{FF2B5EF4-FFF2-40B4-BE49-F238E27FC236}">
                    <a16:creationId xmlns:a16="http://schemas.microsoft.com/office/drawing/2014/main" id="{6BED01DF-6F3E-13A8-B7A8-0B4D50564F51}"/>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直线箭头连接符 1049">
                <a:extLst>
                  <a:ext uri="{FF2B5EF4-FFF2-40B4-BE49-F238E27FC236}">
                    <a16:creationId xmlns:a16="http://schemas.microsoft.com/office/drawing/2014/main" id="{FCC14883-B46D-1110-5770-2FB9A1F57D47}"/>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1" name="直线箭头连接符 1050">
                <a:extLst>
                  <a:ext uri="{FF2B5EF4-FFF2-40B4-BE49-F238E27FC236}">
                    <a16:creationId xmlns:a16="http://schemas.microsoft.com/office/drawing/2014/main" id="{B3E194C5-BABF-BE2C-F167-B1A618AEF327}"/>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2" name="直线箭头连接符 1051">
                <a:extLst>
                  <a:ext uri="{FF2B5EF4-FFF2-40B4-BE49-F238E27FC236}">
                    <a16:creationId xmlns:a16="http://schemas.microsoft.com/office/drawing/2014/main" id="{EB0DFE69-DFCA-D05A-F140-4C625A850CFD}"/>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直线箭头连接符 1052">
                <a:extLst>
                  <a:ext uri="{FF2B5EF4-FFF2-40B4-BE49-F238E27FC236}">
                    <a16:creationId xmlns:a16="http://schemas.microsoft.com/office/drawing/2014/main" id="{BF1BBE7C-F0B8-70BB-F954-1886E93F6903}"/>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4" name="直线箭头连接符 1053">
                <a:extLst>
                  <a:ext uri="{FF2B5EF4-FFF2-40B4-BE49-F238E27FC236}">
                    <a16:creationId xmlns:a16="http://schemas.microsoft.com/office/drawing/2014/main" id="{D9814D2F-B006-C7CB-05C5-E73FEC7E0663}"/>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5" name="直线箭头连接符 1054">
                <a:extLst>
                  <a:ext uri="{FF2B5EF4-FFF2-40B4-BE49-F238E27FC236}">
                    <a16:creationId xmlns:a16="http://schemas.microsoft.com/office/drawing/2014/main" id="{35C4A86B-7341-A5D9-0689-4CA6655D4B66}"/>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6" name="直线箭头连接符 1055">
                <a:extLst>
                  <a:ext uri="{FF2B5EF4-FFF2-40B4-BE49-F238E27FC236}">
                    <a16:creationId xmlns:a16="http://schemas.microsoft.com/office/drawing/2014/main" id="{2937AEFC-6D89-3B32-6A91-63FF8B13E69D}"/>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7" name="直线箭头连接符 1056">
                <a:extLst>
                  <a:ext uri="{FF2B5EF4-FFF2-40B4-BE49-F238E27FC236}">
                    <a16:creationId xmlns:a16="http://schemas.microsoft.com/office/drawing/2014/main" id="{677B2BCD-9359-54A0-A012-EABF42C07C64}"/>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8" name="直线箭头连接符 1057">
                <a:extLst>
                  <a:ext uri="{FF2B5EF4-FFF2-40B4-BE49-F238E27FC236}">
                    <a16:creationId xmlns:a16="http://schemas.microsoft.com/office/drawing/2014/main" id="{A823C0B0-5CE3-67DC-D56C-2AC0416A5E5B}"/>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9" name="椭圆 1058">
                <a:extLst>
                  <a:ext uri="{FF2B5EF4-FFF2-40B4-BE49-F238E27FC236}">
                    <a16:creationId xmlns:a16="http://schemas.microsoft.com/office/drawing/2014/main" id="{7CB7D86E-B645-88BD-17E2-41FF5C273ADA}"/>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0" name="椭圆 1059">
                <a:extLst>
                  <a:ext uri="{FF2B5EF4-FFF2-40B4-BE49-F238E27FC236}">
                    <a16:creationId xmlns:a16="http://schemas.microsoft.com/office/drawing/2014/main" id="{97038D7E-014C-C84A-5BE6-1BD6FFB03528}"/>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1" name="椭圆 1060">
                <a:extLst>
                  <a:ext uri="{FF2B5EF4-FFF2-40B4-BE49-F238E27FC236}">
                    <a16:creationId xmlns:a16="http://schemas.microsoft.com/office/drawing/2014/main" id="{9AB987DF-4083-5BA1-B66A-9306A5411E1A}"/>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62" name="直线箭头连接符 1061">
                <a:extLst>
                  <a:ext uri="{FF2B5EF4-FFF2-40B4-BE49-F238E27FC236}">
                    <a16:creationId xmlns:a16="http://schemas.microsoft.com/office/drawing/2014/main" id="{BDC7891A-ACA5-A368-8F4F-04404EAC5A1F}"/>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3" name="直线箭头连接符 1062">
                <a:extLst>
                  <a:ext uri="{FF2B5EF4-FFF2-40B4-BE49-F238E27FC236}">
                    <a16:creationId xmlns:a16="http://schemas.microsoft.com/office/drawing/2014/main" id="{6D80BF40-846D-00B5-FAE5-333DF9E5B2D6}"/>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4" name="直线箭头连接符 1063">
                <a:extLst>
                  <a:ext uri="{FF2B5EF4-FFF2-40B4-BE49-F238E27FC236}">
                    <a16:creationId xmlns:a16="http://schemas.microsoft.com/office/drawing/2014/main" id="{E88391C5-9B7E-E832-538F-1A368366003C}"/>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5" name="直线箭头连接符 1064">
                <a:extLst>
                  <a:ext uri="{FF2B5EF4-FFF2-40B4-BE49-F238E27FC236}">
                    <a16:creationId xmlns:a16="http://schemas.microsoft.com/office/drawing/2014/main" id="{97D32429-4A7F-F608-5B82-EEB928A6AF00}"/>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6" name="直线箭头连接符 1065">
                <a:extLst>
                  <a:ext uri="{FF2B5EF4-FFF2-40B4-BE49-F238E27FC236}">
                    <a16:creationId xmlns:a16="http://schemas.microsoft.com/office/drawing/2014/main" id="{E14903CE-C1BF-19EC-A81E-9CBED284E20D}"/>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7" name="直线箭头连接符 1066">
                <a:extLst>
                  <a:ext uri="{FF2B5EF4-FFF2-40B4-BE49-F238E27FC236}">
                    <a16:creationId xmlns:a16="http://schemas.microsoft.com/office/drawing/2014/main" id="{AE9A907C-FD34-C358-31E0-57AF730D5C93}"/>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8" name="直线箭头连接符 1067">
                <a:extLst>
                  <a:ext uri="{FF2B5EF4-FFF2-40B4-BE49-F238E27FC236}">
                    <a16:creationId xmlns:a16="http://schemas.microsoft.com/office/drawing/2014/main" id="{797D8A21-38DD-B55C-896B-E2ACA215956C}"/>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9" name="直线箭头连接符 1068">
                <a:extLst>
                  <a:ext uri="{FF2B5EF4-FFF2-40B4-BE49-F238E27FC236}">
                    <a16:creationId xmlns:a16="http://schemas.microsoft.com/office/drawing/2014/main" id="{6D9B7C40-0A07-5DF9-D98A-209684F30C10}"/>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0" name="直线箭头连接符 1069">
                <a:extLst>
                  <a:ext uri="{FF2B5EF4-FFF2-40B4-BE49-F238E27FC236}">
                    <a16:creationId xmlns:a16="http://schemas.microsoft.com/office/drawing/2014/main" id="{0FF5DDFF-607A-C48A-2508-C9FA70103674}"/>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1" name="直线箭头连接符 1070">
                <a:extLst>
                  <a:ext uri="{FF2B5EF4-FFF2-40B4-BE49-F238E27FC236}">
                    <a16:creationId xmlns:a16="http://schemas.microsoft.com/office/drawing/2014/main" id="{6E821B11-6668-DD62-609D-1BD9F67EB54F}"/>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2" name="直线箭头连接符 1071">
                <a:extLst>
                  <a:ext uri="{FF2B5EF4-FFF2-40B4-BE49-F238E27FC236}">
                    <a16:creationId xmlns:a16="http://schemas.microsoft.com/office/drawing/2014/main" id="{A503EA47-E600-5DC4-1455-E1D0B800811C}"/>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3" name="直线箭头连接符 1072">
                <a:extLst>
                  <a:ext uri="{FF2B5EF4-FFF2-40B4-BE49-F238E27FC236}">
                    <a16:creationId xmlns:a16="http://schemas.microsoft.com/office/drawing/2014/main" id="{238E2104-8F83-1175-14C7-93CB4D00D144}"/>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4" name="直线箭头连接符 1073">
                <a:extLst>
                  <a:ext uri="{FF2B5EF4-FFF2-40B4-BE49-F238E27FC236}">
                    <a16:creationId xmlns:a16="http://schemas.microsoft.com/office/drawing/2014/main" id="{3B0A5430-C683-FE61-0D54-C11FB8775FD8}"/>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直线箭头连接符 1074">
                <a:extLst>
                  <a:ext uri="{FF2B5EF4-FFF2-40B4-BE49-F238E27FC236}">
                    <a16:creationId xmlns:a16="http://schemas.microsoft.com/office/drawing/2014/main" id="{69EE486C-C807-BAEE-CA19-9ACB407FB65C}"/>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6" name="直线箭头连接符 1075">
                <a:extLst>
                  <a:ext uri="{FF2B5EF4-FFF2-40B4-BE49-F238E27FC236}">
                    <a16:creationId xmlns:a16="http://schemas.microsoft.com/office/drawing/2014/main" id="{5C022AA6-BB9A-9DC0-D340-00906E33B8F9}"/>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7" name="直线箭头连接符 1076">
                <a:extLst>
                  <a:ext uri="{FF2B5EF4-FFF2-40B4-BE49-F238E27FC236}">
                    <a16:creationId xmlns:a16="http://schemas.microsoft.com/office/drawing/2014/main" id="{CAD7D01D-3906-1863-75C9-5E5840C15451}"/>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直线箭头连接符 1077">
                <a:extLst>
                  <a:ext uri="{FF2B5EF4-FFF2-40B4-BE49-F238E27FC236}">
                    <a16:creationId xmlns:a16="http://schemas.microsoft.com/office/drawing/2014/main" id="{F2F18921-CF18-7173-CAA1-2E1209FFEAE4}"/>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9" name="直线箭头连接符 1078">
                <a:extLst>
                  <a:ext uri="{FF2B5EF4-FFF2-40B4-BE49-F238E27FC236}">
                    <a16:creationId xmlns:a16="http://schemas.microsoft.com/office/drawing/2014/main" id="{96464CEB-52FE-F4E9-628A-45760F83A314}"/>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0" name="直线箭头连接符 1079">
                <a:extLst>
                  <a:ext uri="{FF2B5EF4-FFF2-40B4-BE49-F238E27FC236}">
                    <a16:creationId xmlns:a16="http://schemas.microsoft.com/office/drawing/2014/main" id="{F68B867E-C0E1-7131-6485-228B241A3012}"/>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1" name="直线箭头连接符 1080">
                <a:extLst>
                  <a:ext uri="{FF2B5EF4-FFF2-40B4-BE49-F238E27FC236}">
                    <a16:creationId xmlns:a16="http://schemas.microsoft.com/office/drawing/2014/main" id="{F5A6D2BB-5E82-6081-FEAC-D98AABE37073}"/>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2" name="直线箭头连接符 1081">
                <a:extLst>
                  <a:ext uri="{FF2B5EF4-FFF2-40B4-BE49-F238E27FC236}">
                    <a16:creationId xmlns:a16="http://schemas.microsoft.com/office/drawing/2014/main" id="{F1C7FF7A-FFBE-8AD0-0EDB-4EB2B4551AF6}"/>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3" name="椭圆 1082">
                <a:extLst>
                  <a:ext uri="{FF2B5EF4-FFF2-40B4-BE49-F238E27FC236}">
                    <a16:creationId xmlns:a16="http://schemas.microsoft.com/office/drawing/2014/main" id="{3D25D533-22D7-7218-C78E-75052724A1E3}"/>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4" name="椭圆 1083">
                <a:extLst>
                  <a:ext uri="{FF2B5EF4-FFF2-40B4-BE49-F238E27FC236}">
                    <a16:creationId xmlns:a16="http://schemas.microsoft.com/office/drawing/2014/main" id="{88C66654-353D-9150-08ED-FE4496077495}"/>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5" name="椭圆 1084">
                <a:extLst>
                  <a:ext uri="{FF2B5EF4-FFF2-40B4-BE49-F238E27FC236}">
                    <a16:creationId xmlns:a16="http://schemas.microsoft.com/office/drawing/2014/main" id="{0A14C63D-6CE6-772A-08C6-24DCEF7D824E}"/>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6" name="椭圆 1085">
                <a:extLst>
                  <a:ext uri="{FF2B5EF4-FFF2-40B4-BE49-F238E27FC236}">
                    <a16:creationId xmlns:a16="http://schemas.microsoft.com/office/drawing/2014/main" id="{E289768A-E98F-9F78-EB02-1CBA5C9A1095}"/>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7" name="椭圆 1086">
                <a:extLst>
                  <a:ext uri="{FF2B5EF4-FFF2-40B4-BE49-F238E27FC236}">
                    <a16:creationId xmlns:a16="http://schemas.microsoft.com/office/drawing/2014/main" id="{D6FCE33C-95DD-5026-9934-320B6070F9FB}"/>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8" name="椭圆 1087">
                <a:extLst>
                  <a:ext uri="{FF2B5EF4-FFF2-40B4-BE49-F238E27FC236}">
                    <a16:creationId xmlns:a16="http://schemas.microsoft.com/office/drawing/2014/main" id="{1626AA1A-69DE-D599-8175-A04775548711}"/>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9" name="直线箭头连接符 1088">
                <a:extLst>
                  <a:ext uri="{FF2B5EF4-FFF2-40B4-BE49-F238E27FC236}">
                    <a16:creationId xmlns:a16="http://schemas.microsoft.com/office/drawing/2014/main" id="{F6268B83-484F-4E6A-6EA5-9CB97960F58A}"/>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0" name="直线箭头连接符 1089">
                <a:extLst>
                  <a:ext uri="{FF2B5EF4-FFF2-40B4-BE49-F238E27FC236}">
                    <a16:creationId xmlns:a16="http://schemas.microsoft.com/office/drawing/2014/main" id="{1321AE3B-DD56-A17E-A2E9-E68CE3DB7BF2}"/>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1" name="直线箭头连接符 1090">
                <a:extLst>
                  <a:ext uri="{FF2B5EF4-FFF2-40B4-BE49-F238E27FC236}">
                    <a16:creationId xmlns:a16="http://schemas.microsoft.com/office/drawing/2014/main" id="{A8C4B87B-0794-7973-8ACE-4E5DCF4785B6}"/>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2" name="直线箭头连接符 1091">
                <a:extLst>
                  <a:ext uri="{FF2B5EF4-FFF2-40B4-BE49-F238E27FC236}">
                    <a16:creationId xmlns:a16="http://schemas.microsoft.com/office/drawing/2014/main" id="{78BBB325-E235-C488-D00C-3D4FABD16945}"/>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3" name="直线箭头连接符 1092">
                <a:extLst>
                  <a:ext uri="{FF2B5EF4-FFF2-40B4-BE49-F238E27FC236}">
                    <a16:creationId xmlns:a16="http://schemas.microsoft.com/office/drawing/2014/main" id="{5D35CFC4-EF24-42AB-EED0-B7961662EE4F}"/>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4" name="直线箭头连接符 1093">
                <a:extLst>
                  <a:ext uri="{FF2B5EF4-FFF2-40B4-BE49-F238E27FC236}">
                    <a16:creationId xmlns:a16="http://schemas.microsoft.com/office/drawing/2014/main" id="{427445A6-30CC-D670-DC5B-C45577C07694}"/>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5" name="直线箭头连接符 1094">
                <a:extLst>
                  <a:ext uri="{FF2B5EF4-FFF2-40B4-BE49-F238E27FC236}">
                    <a16:creationId xmlns:a16="http://schemas.microsoft.com/office/drawing/2014/main" id="{E4BB7759-869C-3B1C-E7DA-3AB4ED1DAEB2}"/>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6" name="直线箭头连接符 1095">
                <a:extLst>
                  <a:ext uri="{FF2B5EF4-FFF2-40B4-BE49-F238E27FC236}">
                    <a16:creationId xmlns:a16="http://schemas.microsoft.com/office/drawing/2014/main" id="{195E5C30-D36F-EE39-6BBD-4B8F7C43223E}"/>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7" name="直线箭头连接符 1096">
                <a:extLst>
                  <a:ext uri="{FF2B5EF4-FFF2-40B4-BE49-F238E27FC236}">
                    <a16:creationId xmlns:a16="http://schemas.microsoft.com/office/drawing/2014/main" id="{CD227CAB-17C5-EF28-2E39-05287C9E40E1}"/>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直线箭头连接符 1097">
                <a:extLst>
                  <a:ext uri="{FF2B5EF4-FFF2-40B4-BE49-F238E27FC236}">
                    <a16:creationId xmlns:a16="http://schemas.microsoft.com/office/drawing/2014/main" id="{466B6629-6B7A-F8B8-0C00-141191AD8A0D}"/>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直线箭头连接符 1098">
                <a:extLst>
                  <a:ext uri="{FF2B5EF4-FFF2-40B4-BE49-F238E27FC236}">
                    <a16:creationId xmlns:a16="http://schemas.microsoft.com/office/drawing/2014/main" id="{B7F81435-A694-18B4-6B35-D1008FE911E0}"/>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0" name="直线箭头连接符 1099">
                <a:extLst>
                  <a:ext uri="{FF2B5EF4-FFF2-40B4-BE49-F238E27FC236}">
                    <a16:creationId xmlns:a16="http://schemas.microsoft.com/office/drawing/2014/main" id="{4F9A6C76-33C9-9317-D5CE-421B8D0B3565}"/>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1" name="直线箭头连接符 1100">
                <a:extLst>
                  <a:ext uri="{FF2B5EF4-FFF2-40B4-BE49-F238E27FC236}">
                    <a16:creationId xmlns:a16="http://schemas.microsoft.com/office/drawing/2014/main" id="{B39DAC32-34D8-10BB-D17B-3F7F65928BF9}"/>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2" name="直线箭头连接符 1101">
                <a:extLst>
                  <a:ext uri="{FF2B5EF4-FFF2-40B4-BE49-F238E27FC236}">
                    <a16:creationId xmlns:a16="http://schemas.microsoft.com/office/drawing/2014/main" id="{419C4C22-724E-0CE5-DC40-86B39C7B381B}"/>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3" name="直线箭头连接符 1102">
                <a:extLst>
                  <a:ext uri="{FF2B5EF4-FFF2-40B4-BE49-F238E27FC236}">
                    <a16:creationId xmlns:a16="http://schemas.microsoft.com/office/drawing/2014/main" id="{D3F06373-3E50-056D-0B95-0F2D07EB873E}"/>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4" name="直线箭头连接符 1103">
                <a:extLst>
                  <a:ext uri="{FF2B5EF4-FFF2-40B4-BE49-F238E27FC236}">
                    <a16:creationId xmlns:a16="http://schemas.microsoft.com/office/drawing/2014/main" id="{AE70BFDC-DF27-C2C9-5A15-D1C4BF6FB341}"/>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5" name="直线箭头连接符 1104">
                <a:extLst>
                  <a:ext uri="{FF2B5EF4-FFF2-40B4-BE49-F238E27FC236}">
                    <a16:creationId xmlns:a16="http://schemas.microsoft.com/office/drawing/2014/main" id="{2BEAEE40-B546-525A-7878-F6D93F8B4D37}"/>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6" name="直线箭头连接符 1105">
                <a:extLst>
                  <a:ext uri="{FF2B5EF4-FFF2-40B4-BE49-F238E27FC236}">
                    <a16:creationId xmlns:a16="http://schemas.microsoft.com/office/drawing/2014/main" id="{858CD7B2-E1A6-817E-01D0-30443F34CF84}"/>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7" name="直线箭头连接符 1106">
                <a:extLst>
                  <a:ext uri="{FF2B5EF4-FFF2-40B4-BE49-F238E27FC236}">
                    <a16:creationId xmlns:a16="http://schemas.microsoft.com/office/drawing/2014/main" id="{8007DC5F-36F2-005F-664B-4795FBBE1F37}"/>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8" name="直线箭头连接符 1107">
                <a:extLst>
                  <a:ext uri="{FF2B5EF4-FFF2-40B4-BE49-F238E27FC236}">
                    <a16:creationId xmlns:a16="http://schemas.microsoft.com/office/drawing/2014/main" id="{3BC3B4A0-A475-FBAA-E47A-38BD4AF4BF26}"/>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9" name="直线箭头连接符 1108">
                <a:extLst>
                  <a:ext uri="{FF2B5EF4-FFF2-40B4-BE49-F238E27FC236}">
                    <a16:creationId xmlns:a16="http://schemas.microsoft.com/office/drawing/2014/main" id="{D70470E9-B01A-7A19-C09C-33DE5E7C0729}"/>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0" name="直线箭头连接符 1109">
                <a:extLst>
                  <a:ext uri="{FF2B5EF4-FFF2-40B4-BE49-F238E27FC236}">
                    <a16:creationId xmlns:a16="http://schemas.microsoft.com/office/drawing/2014/main" id="{25C084D3-B6F3-4862-81ED-33BDF401DA2E}"/>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1" name="直线箭头连接符 1110">
                <a:extLst>
                  <a:ext uri="{FF2B5EF4-FFF2-40B4-BE49-F238E27FC236}">
                    <a16:creationId xmlns:a16="http://schemas.microsoft.com/office/drawing/2014/main" id="{5B4EC4CF-6861-FEA2-DF2E-6A90B1371E9F}"/>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2" name="直线箭头连接符 1111">
                <a:extLst>
                  <a:ext uri="{FF2B5EF4-FFF2-40B4-BE49-F238E27FC236}">
                    <a16:creationId xmlns:a16="http://schemas.microsoft.com/office/drawing/2014/main" id="{B5410BD0-2318-F65B-9344-98F26125EB4F}"/>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3" name="直线箭头连接符 1112">
                <a:extLst>
                  <a:ext uri="{FF2B5EF4-FFF2-40B4-BE49-F238E27FC236}">
                    <a16:creationId xmlns:a16="http://schemas.microsoft.com/office/drawing/2014/main" id="{1887A8AB-BCF1-0A56-2C42-8D4692CB117B}"/>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4" name="直线箭头连接符 1113">
                <a:extLst>
                  <a:ext uri="{FF2B5EF4-FFF2-40B4-BE49-F238E27FC236}">
                    <a16:creationId xmlns:a16="http://schemas.microsoft.com/office/drawing/2014/main" id="{265AC16D-30F6-3AF1-AA31-8D0803640F02}"/>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5" name="直线箭头连接符 1114">
                <a:extLst>
                  <a:ext uri="{FF2B5EF4-FFF2-40B4-BE49-F238E27FC236}">
                    <a16:creationId xmlns:a16="http://schemas.microsoft.com/office/drawing/2014/main" id="{D8873FFD-B9C5-47F1-8C3D-D834D75033A4}"/>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6" name="直线箭头连接符 1115">
                <a:extLst>
                  <a:ext uri="{FF2B5EF4-FFF2-40B4-BE49-F238E27FC236}">
                    <a16:creationId xmlns:a16="http://schemas.microsoft.com/office/drawing/2014/main" id="{EAA1937C-577C-239E-891A-826C2596FC7F}"/>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7" name="直线箭头连接符 1116">
                <a:extLst>
                  <a:ext uri="{FF2B5EF4-FFF2-40B4-BE49-F238E27FC236}">
                    <a16:creationId xmlns:a16="http://schemas.microsoft.com/office/drawing/2014/main" id="{2E4BE436-B6FF-CD82-5793-1776740BD729}"/>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8" name="直线箭头连接符 1117">
                <a:extLst>
                  <a:ext uri="{FF2B5EF4-FFF2-40B4-BE49-F238E27FC236}">
                    <a16:creationId xmlns:a16="http://schemas.microsoft.com/office/drawing/2014/main" id="{3B4E9A58-5B8B-B680-1E62-5AE00C726427}"/>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9" name="直线箭头连接符 1118">
                <a:extLst>
                  <a:ext uri="{FF2B5EF4-FFF2-40B4-BE49-F238E27FC236}">
                    <a16:creationId xmlns:a16="http://schemas.microsoft.com/office/drawing/2014/main" id="{F744EE19-FD2C-82CD-6D6F-ABBBDB48621C}"/>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0" name="直线箭头连接符 1119">
                <a:extLst>
                  <a:ext uri="{FF2B5EF4-FFF2-40B4-BE49-F238E27FC236}">
                    <a16:creationId xmlns:a16="http://schemas.microsoft.com/office/drawing/2014/main" id="{8B83C4BB-5073-B35C-D524-5738B37E08FF}"/>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1" name="直线箭头连接符 1120">
                <a:extLst>
                  <a:ext uri="{FF2B5EF4-FFF2-40B4-BE49-F238E27FC236}">
                    <a16:creationId xmlns:a16="http://schemas.microsoft.com/office/drawing/2014/main" id="{8E7520C6-82E4-BEE3-21BA-711F8C35B87D}"/>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2" name="任意形状 1121">
                <a:extLst>
                  <a:ext uri="{FF2B5EF4-FFF2-40B4-BE49-F238E27FC236}">
                    <a16:creationId xmlns:a16="http://schemas.microsoft.com/office/drawing/2014/main" id="{AB4228B1-7203-C51C-7FC3-209CB83E57AD}"/>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3" name="任意形状 1122">
                <a:extLst>
                  <a:ext uri="{FF2B5EF4-FFF2-40B4-BE49-F238E27FC236}">
                    <a16:creationId xmlns:a16="http://schemas.microsoft.com/office/drawing/2014/main" id="{6568C087-14EC-78B6-9ADB-1EFB26701D8A}"/>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4" name="任意形状 1123">
                <a:extLst>
                  <a:ext uri="{FF2B5EF4-FFF2-40B4-BE49-F238E27FC236}">
                    <a16:creationId xmlns:a16="http://schemas.microsoft.com/office/drawing/2014/main" id="{CF4F98DE-AB90-1666-F74D-88177587C6D5}"/>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5" name="任意形状 1124">
                <a:extLst>
                  <a:ext uri="{FF2B5EF4-FFF2-40B4-BE49-F238E27FC236}">
                    <a16:creationId xmlns:a16="http://schemas.microsoft.com/office/drawing/2014/main" id="{FFB8A550-08CE-EC49-72DD-68C39DE8DA4B}"/>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6" name="任意形状 1125">
                <a:extLst>
                  <a:ext uri="{FF2B5EF4-FFF2-40B4-BE49-F238E27FC236}">
                    <a16:creationId xmlns:a16="http://schemas.microsoft.com/office/drawing/2014/main" id="{077D1E75-AB58-BF54-99C6-6E4956A9E39D}"/>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7" name="任意形状 1126">
                <a:extLst>
                  <a:ext uri="{FF2B5EF4-FFF2-40B4-BE49-F238E27FC236}">
                    <a16:creationId xmlns:a16="http://schemas.microsoft.com/office/drawing/2014/main" id="{FCB901D3-E9F3-7214-BC0F-C75E3D84E2D9}"/>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8" name="任意形状 1127">
                <a:extLst>
                  <a:ext uri="{FF2B5EF4-FFF2-40B4-BE49-F238E27FC236}">
                    <a16:creationId xmlns:a16="http://schemas.microsoft.com/office/drawing/2014/main" id="{70BE0351-B945-C9D9-20E1-4BD330AEB712}"/>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9" name="任意形状 1128">
                <a:extLst>
                  <a:ext uri="{FF2B5EF4-FFF2-40B4-BE49-F238E27FC236}">
                    <a16:creationId xmlns:a16="http://schemas.microsoft.com/office/drawing/2014/main" id="{AC6DDFFC-7B11-A043-41DF-4AB57EC8390D}"/>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0" name="任意形状 1129">
                <a:extLst>
                  <a:ext uri="{FF2B5EF4-FFF2-40B4-BE49-F238E27FC236}">
                    <a16:creationId xmlns:a16="http://schemas.microsoft.com/office/drawing/2014/main" id="{6EA94017-354B-82F4-BAD6-0385C6088827}"/>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1" name="任意形状 1130">
                <a:extLst>
                  <a:ext uri="{FF2B5EF4-FFF2-40B4-BE49-F238E27FC236}">
                    <a16:creationId xmlns:a16="http://schemas.microsoft.com/office/drawing/2014/main" id="{AA461608-A4D5-1FE0-7224-FF8E906DF68D}"/>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2" name="任意形状 1131">
                <a:extLst>
                  <a:ext uri="{FF2B5EF4-FFF2-40B4-BE49-F238E27FC236}">
                    <a16:creationId xmlns:a16="http://schemas.microsoft.com/office/drawing/2014/main" id="{163BD1C7-5D1E-1228-C43F-B3F6B6FA5F5D}"/>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3" name="任意形状 1132">
                <a:extLst>
                  <a:ext uri="{FF2B5EF4-FFF2-40B4-BE49-F238E27FC236}">
                    <a16:creationId xmlns:a16="http://schemas.microsoft.com/office/drawing/2014/main" id="{F7A44E8E-0F8C-11A0-6FAF-0AF4832ED4DA}"/>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4" name="任意形状 1133">
                <a:extLst>
                  <a:ext uri="{FF2B5EF4-FFF2-40B4-BE49-F238E27FC236}">
                    <a16:creationId xmlns:a16="http://schemas.microsoft.com/office/drawing/2014/main" id="{BC491898-4681-37E2-6176-80705B580ED4}"/>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5" name="任意形状 1134">
                <a:extLst>
                  <a:ext uri="{FF2B5EF4-FFF2-40B4-BE49-F238E27FC236}">
                    <a16:creationId xmlns:a16="http://schemas.microsoft.com/office/drawing/2014/main" id="{C0D55051-4C65-A7D5-E8E3-398AE6714395}"/>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6" name="任意形状 1135">
                <a:extLst>
                  <a:ext uri="{FF2B5EF4-FFF2-40B4-BE49-F238E27FC236}">
                    <a16:creationId xmlns:a16="http://schemas.microsoft.com/office/drawing/2014/main" id="{7D1EE3AC-F9E2-0182-EB59-FADACCCB44C2}"/>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7" name="任意形状 1136">
                <a:extLst>
                  <a:ext uri="{FF2B5EF4-FFF2-40B4-BE49-F238E27FC236}">
                    <a16:creationId xmlns:a16="http://schemas.microsoft.com/office/drawing/2014/main" id="{2D418304-B1A9-90F9-574D-5886415ACCAB}"/>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8" name="任意形状 1137">
                <a:extLst>
                  <a:ext uri="{FF2B5EF4-FFF2-40B4-BE49-F238E27FC236}">
                    <a16:creationId xmlns:a16="http://schemas.microsoft.com/office/drawing/2014/main" id="{B7D780D0-3CB5-BE3E-DCDC-3F3C629EB357}"/>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9" name="任意形状 1138">
                <a:extLst>
                  <a:ext uri="{FF2B5EF4-FFF2-40B4-BE49-F238E27FC236}">
                    <a16:creationId xmlns:a16="http://schemas.microsoft.com/office/drawing/2014/main" id="{73F756CF-9F45-7954-89E7-E1547C6D8F8E}"/>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0" name="任意形状 1139">
                <a:extLst>
                  <a:ext uri="{FF2B5EF4-FFF2-40B4-BE49-F238E27FC236}">
                    <a16:creationId xmlns:a16="http://schemas.microsoft.com/office/drawing/2014/main" id="{EF9BCFDA-98B0-10C8-D327-73DF18199EB9}"/>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41" name="直线箭头连接符 1140">
                <a:extLst>
                  <a:ext uri="{FF2B5EF4-FFF2-40B4-BE49-F238E27FC236}">
                    <a16:creationId xmlns:a16="http://schemas.microsoft.com/office/drawing/2014/main" id="{86C123C9-0DAB-AF38-E5FE-E6B5CFDE696A}"/>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2" name="直线箭头连接符 1141">
                <a:extLst>
                  <a:ext uri="{FF2B5EF4-FFF2-40B4-BE49-F238E27FC236}">
                    <a16:creationId xmlns:a16="http://schemas.microsoft.com/office/drawing/2014/main" id="{D4E32E91-7926-1B72-6F65-62344A1CF817}"/>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3" name="直线箭头连接符 1142">
                <a:extLst>
                  <a:ext uri="{FF2B5EF4-FFF2-40B4-BE49-F238E27FC236}">
                    <a16:creationId xmlns:a16="http://schemas.microsoft.com/office/drawing/2014/main" id="{EB560BD2-CC0A-784E-6D19-CB1C18F4C997}"/>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4" name="直线箭头连接符 1143">
                <a:extLst>
                  <a:ext uri="{FF2B5EF4-FFF2-40B4-BE49-F238E27FC236}">
                    <a16:creationId xmlns:a16="http://schemas.microsoft.com/office/drawing/2014/main" id="{2F0C2A8D-62D4-D137-0853-1B8D5F53126F}"/>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5" name="直线箭头连接符 1144">
                <a:extLst>
                  <a:ext uri="{FF2B5EF4-FFF2-40B4-BE49-F238E27FC236}">
                    <a16:creationId xmlns:a16="http://schemas.microsoft.com/office/drawing/2014/main" id="{70C3D072-7912-EC34-3EE5-20EBD43CD269}"/>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6" name="直线箭头连接符 1145">
                <a:extLst>
                  <a:ext uri="{FF2B5EF4-FFF2-40B4-BE49-F238E27FC236}">
                    <a16:creationId xmlns:a16="http://schemas.microsoft.com/office/drawing/2014/main" id="{71C0CD9F-819D-103C-639C-94ECA5577187}"/>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7" name="直线箭头连接符 1146">
                <a:extLst>
                  <a:ext uri="{FF2B5EF4-FFF2-40B4-BE49-F238E27FC236}">
                    <a16:creationId xmlns:a16="http://schemas.microsoft.com/office/drawing/2014/main" id="{38C0733D-AA53-4EF4-D21B-6D72F3A25DEE}"/>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8" name="直线箭头连接符 1147">
                <a:extLst>
                  <a:ext uri="{FF2B5EF4-FFF2-40B4-BE49-F238E27FC236}">
                    <a16:creationId xmlns:a16="http://schemas.microsoft.com/office/drawing/2014/main" id="{17AA8BB6-E984-B16E-3844-2529D0C9DDDA}"/>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9" name="直线箭头连接符 1148">
                <a:extLst>
                  <a:ext uri="{FF2B5EF4-FFF2-40B4-BE49-F238E27FC236}">
                    <a16:creationId xmlns:a16="http://schemas.microsoft.com/office/drawing/2014/main" id="{8140761D-7A75-7B3A-6886-54F165AE9F5B}"/>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0" name="直线箭头连接符 1149">
                <a:extLst>
                  <a:ext uri="{FF2B5EF4-FFF2-40B4-BE49-F238E27FC236}">
                    <a16:creationId xmlns:a16="http://schemas.microsoft.com/office/drawing/2014/main" id="{5EC7D5D2-59F2-DDB5-9308-51C0943854FE}"/>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1" name="直线箭头连接符 1150">
                <a:extLst>
                  <a:ext uri="{FF2B5EF4-FFF2-40B4-BE49-F238E27FC236}">
                    <a16:creationId xmlns:a16="http://schemas.microsoft.com/office/drawing/2014/main" id="{493E7A23-710B-AC56-9AD6-314EDDA34401}"/>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2" name="直线箭头连接符 1151">
                <a:extLst>
                  <a:ext uri="{FF2B5EF4-FFF2-40B4-BE49-F238E27FC236}">
                    <a16:creationId xmlns:a16="http://schemas.microsoft.com/office/drawing/2014/main" id="{27CE383D-8012-6FB8-27B4-E648BCDEE428}"/>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3" name="直线箭头连接符 1152">
                <a:extLst>
                  <a:ext uri="{FF2B5EF4-FFF2-40B4-BE49-F238E27FC236}">
                    <a16:creationId xmlns:a16="http://schemas.microsoft.com/office/drawing/2014/main" id="{6E8AE04D-2545-D628-99BB-56C5B5B68844}"/>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4" name="直线箭头连接符 1153">
                <a:extLst>
                  <a:ext uri="{FF2B5EF4-FFF2-40B4-BE49-F238E27FC236}">
                    <a16:creationId xmlns:a16="http://schemas.microsoft.com/office/drawing/2014/main" id="{2781156E-F037-B6D0-62DC-CCA0A5583552}"/>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5" name="直线箭头连接符 1154">
                <a:extLst>
                  <a:ext uri="{FF2B5EF4-FFF2-40B4-BE49-F238E27FC236}">
                    <a16:creationId xmlns:a16="http://schemas.microsoft.com/office/drawing/2014/main" id="{A11EDF8E-CB59-461F-E5BE-2107CC4A7522}"/>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6" name="直线箭头连接符 1155">
                <a:extLst>
                  <a:ext uri="{FF2B5EF4-FFF2-40B4-BE49-F238E27FC236}">
                    <a16:creationId xmlns:a16="http://schemas.microsoft.com/office/drawing/2014/main" id="{4EE50CDD-4BDE-E774-FCF1-F58A8E809CA3}"/>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7" name="直线箭头连接符 1156">
                <a:extLst>
                  <a:ext uri="{FF2B5EF4-FFF2-40B4-BE49-F238E27FC236}">
                    <a16:creationId xmlns:a16="http://schemas.microsoft.com/office/drawing/2014/main" id="{D5F8D6D9-F69A-E960-F8D7-7D18A7420606}"/>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8" name="直线箭头连接符 1157">
                <a:extLst>
                  <a:ext uri="{FF2B5EF4-FFF2-40B4-BE49-F238E27FC236}">
                    <a16:creationId xmlns:a16="http://schemas.microsoft.com/office/drawing/2014/main" id="{6B94B57B-951F-3A23-4183-26B9135E6538}"/>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9" name="直线箭头连接符 1158">
                <a:extLst>
                  <a:ext uri="{FF2B5EF4-FFF2-40B4-BE49-F238E27FC236}">
                    <a16:creationId xmlns:a16="http://schemas.microsoft.com/office/drawing/2014/main" id="{AEFB28D0-6889-D893-2742-0137F0730289}"/>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0" name="直线箭头连接符 1159">
                <a:extLst>
                  <a:ext uri="{FF2B5EF4-FFF2-40B4-BE49-F238E27FC236}">
                    <a16:creationId xmlns:a16="http://schemas.microsoft.com/office/drawing/2014/main" id="{B9FC03F6-EA6E-252D-B9D5-0981C223F119}"/>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1" name="直线箭头连接符 1160">
                <a:extLst>
                  <a:ext uri="{FF2B5EF4-FFF2-40B4-BE49-F238E27FC236}">
                    <a16:creationId xmlns:a16="http://schemas.microsoft.com/office/drawing/2014/main" id="{4921ACF4-930C-E74A-C67B-EAB8E68A564D}"/>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2" name="直线箭头连接符 1161">
                <a:extLst>
                  <a:ext uri="{FF2B5EF4-FFF2-40B4-BE49-F238E27FC236}">
                    <a16:creationId xmlns:a16="http://schemas.microsoft.com/office/drawing/2014/main" id="{D2CF407F-DACC-ACD2-5F15-FF72460630F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3" name="直线箭头连接符 1162">
                <a:extLst>
                  <a:ext uri="{FF2B5EF4-FFF2-40B4-BE49-F238E27FC236}">
                    <a16:creationId xmlns:a16="http://schemas.microsoft.com/office/drawing/2014/main" id="{AB0F9757-69A3-2FC6-5113-694D07DE6BE4}"/>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4" name="直线箭头连接符 1163">
                <a:extLst>
                  <a:ext uri="{FF2B5EF4-FFF2-40B4-BE49-F238E27FC236}">
                    <a16:creationId xmlns:a16="http://schemas.microsoft.com/office/drawing/2014/main" id="{467093B5-D714-7F1C-FA1D-865A85B99E26}"/>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5" name="直线箭头连接符 1164">
                <a:extLst>
                  <a:ext uri="{FF2B5EF4-FFF2-40B4-BE49-F238E27FC236}">
                    <a16:creationId xmlns:a16="http://schemas.microsoft.com/office/drawing/2014/main" id="{076D5CAF-D217-C94D-CE74-6566A799EFF6}"/>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6" name="直线箭头连接符 1165">
                <a:extLst>
                  <a:ext uri="{FF2B5EF4-FFF2-40B4-BE49-F238E27FC236}">
                    <a16:creationId xmlns:a16="http://schemas.microsoft.com/office/drawing/2014/main" id="{F44AA191-6511-89EC-5C15-9F480A37BE8F}"/>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7" name="直线箭头连接符 1166">
                <a:extLst>
                  <a:ext uri="{FF2B5EF4-FFF2-40B4-BE49-F238E27FC236}">
                    <a16:creationId xmlns:a16="http://schemas.microsoft.com/office/drawing/2014/main" id="{A5E4D5BE-D4D6-A339-E3AC-060077880A17}"/>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直线箭头连接符 1167">
                <a:extLst>
                  <a:ext uri="{FF2B5EF4-FFF2-40B4-BE49-F238E27FC236}">
                    <a16:creationId xmlns:a16="http://schemas.microsoft.com/office/drawing/2014/main" id="{1FF96D69-96E6-6E9C-9034-73D78068686A}"/>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9" name="直线箭头连接符 1168">
                <a:extLst>
                  <a:ext uri="{FF2B5EF4-FFF2-40B4-BE49-F238E27FC236}">
                    <a16:creationId xmlns:a16="http://schemas.microsoft.com/office/drawing/2014/main" id="{8A475B39-56EF-4A20-96CB-E9BF2A782851}"/>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0" name="直线箭头连接符 1169">
                <a:extLst>
                  <a:ext uri="{FF2B5EF4-FFF2-40B4-BE49-F238E27FC236}">
                    <a16:creationId xmlns:a16="http://schemas.microsoft.com/office/drawing/2014/main" id="{2FF26FA0-A144-1978-F86F-3CDFB9B6DE6F}"/>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直线箭头连接符 1170">
                <a:extLst>
                  <a:ext uri="{FF2B5EF4-FFF2-40B4-BE49-F238E27FC236}">
                    <a16:creationId xmlns:a16="http://schemas.microsoft.com/office/drawing/2014/main" id="{8B73C830-7C76-5391-6B09-1584B8C27B5D}"/>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直线箭头连接符 1171">
                <a:extLst>
                  <a:ext uri="{FF2B5EF4-FFF2-40B4-BE49-F238E27FC236}">
                    <a16:creationId xmlns:a16="http://schemas.microsoft.com/office/drawing/2014/main" id="{73D2CD11-AA43-84C7-BE2D-F8E857FD928D}"/>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直线箭头连接符 1172">
                <a:extLst>
                  <a:ext uri="{FF2B5EF4-FFF2-40B4-BE49-F238E27FC236}">
                    <a16:creationId xmlns:a16="http://schemas.microsoft.com/office/drawing/2014/main" id="{63049638-AFD9-C1AF-932C-79282365E7A2}"/>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4" name="任意形状 1173">
                <a:extLst>
                  <a:ext uri="{FF2B5EF4-FFF2-40B4-BE49-F238E27FC236}">
                    <a16:creationId xmlns:a16="http://schemas.microsoft.com/office/drawing/2014/main" id="{16D856D8-E01C-8558-66AC-05A039AFAA56}"/>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5" name="任意形状 1174">
                <a:extLst>
                  <a:ext uri="{FF2B5EF4-FFF2-40B4-BE49-F238E27FC236}">
                    <a16:creationId xmlns:a16="http://schemas.microsoft.com/office/drawing/2014/main" id="{6BB6853B-CAEB-CA32-11B5-39C676CA7C25}"/>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6" name="任意形状 1175">
                <a:extLst>
                  <a:ext uri="{FF2B5EF4-FFF2-40B4-BE49-F238E27FC236}">
                    <a16:creationId xmlns:a16="http://schemas.microsoft.com/office/drawing/2014/main" id="{9142C26A-BF6F-052D-3FEC-309C56C6AF27}"/>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7" name="任意形状 1176">
                <a:extLst>
                  <a:ext uri="{FF2B5EF4-FFF2-40B4-BE49-F238E27FC236}">
                    <a16:creationId xmlns:a16="http://schemas.microsoft.com/office/drawing/2014/main" id="{B4A063A4-F3D6-F605-EC4A-745CB6151505}"/>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8" name="任意形状 1177">
                <a:extLst>
                  <a:ext uri="{FF2B5EF4-FFF2-40B4-BE49-F238E27FC236}">
                    <a16:creationId xmlns:a16="http://schemas.microsoft.com/office/drawing/2014/main" id="{509FB6F3-C904-5679-F00B-FBAAB44A50E2}"/>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9" name="任意形状 1178">
                <a:extLst>
                  <a:ext uri="{FF2B5EF4-FFF2-40B4-BE49-F238E27FC236}">
                    <a16:creationId xmlns:a16="http://schemas.microsoft.com/office/drawing/2014/main" id="{958626AB-C02C-7F24-B4EC-C14B0854CD77}"/>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0" name="任意形状 1179">
                <a:extLst>
                  <a:ext uri="{FF2B5EF4-FFF2-40B4-BE49-F238E27FC236}">
                    <a16:creationId xmlns:a16="http://schemas.microsoft.com/office/drawing/2014/main" id="{F2D0B87D-48E7-B775-D6FF-44056A09C91C}"/>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1" name="任意形状 1180">
                <a:extLst>
                  <a:ext uri="{FF2B5EF4-FFF2-40B4-BE49-F238E27FC236}">
                    <a16:creationId xmlns:a16="http://schemas.microsoft.com/office/drawing/2014/main" id="{1A941853-CBA3-E08F-AB90-EFC5ACC6A9CE}"/>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2" name="任意形状 1181">
                <a:extLst>
                  <a:ext uri="{FF2B5EF4-FFF2-40B4-BE49-F238E27FC236}">
                    <a16:creationId xmlns:a16="http://schemas.microsoft.com/office/drawing/2014/main" id="{3750E15E-C957-92A6-562A-47032554912B}"/>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3" name="任意形状 1182">
                <a:extLst>
                  <a:ext uri="{FF2B5EF4-FFF2-40B4-BE49-F238E27FC236}">
                    <a16:creationId xmlns:a16="http://schemas.microsoft.com/office/drawing/2014/main" id="{BB149941-E147-3F3C-B4ED-73C217DE1E70}"/>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4" name="任意形状 1183">
                <a:extLst>
                  <a:ext uri="{FF2B5EF4-FFF2-40B4-BE49-F238E27FC236}">
                    <a16:creationId xmlns:a16="http://schemas.microsoft.com/office/drawing/2014/main" id="{62FDAA6B-E8E3-199B-2C53-E1544A41D1C2}"/>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5" name="任意形状 1184">
                <a:extLst>
                  <a:ext uri="{FF2B5EF4-FFF2-40B4-BE49-F238E27FC236}">
                    <a16:creationId xmlns:a16="http://schemas.microsoft.com/office/drawing/2014/main" id="{FEDB8BA9-B68D-2A69-2E33-C17C8255B900}"/>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6" name="椭圆 1185">
                <a:extLst>
                  <a:ext uri="{FF2B5EF4-FFF2-40B4-BE49-F238E27FC236}">
                    <a16:creationId xmlns:a16="http://schemas.microsoft.com/office/drawing/2014/main" id="{BDBEDDE4-2DC0-DFA3-7721-FB63D392A6DA}"/>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7" name="椭圆 1186">
                <a:extLst>
                  <a:ext uri="{FF2B5EF4-FFF2-40B4-BE49-F238E27FC236}">
                    <a16:creationId xmlns:a16="http://schemas.microsoft.com/office/drawing/2014/main" id="{553078D6-69D8-7910-89D0-B871205B54A9}"/>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8" name="椭圆 1187">
                <a:extLst>
                  <a:ext uri="{FF2B5EF4-FFF2-40B4-BE49-F238E27FC236}">
                    <a16:creationId xmlns:a16="http://schemas.microsoft.com/office/drawing/2014/main" id="{517AC269-AFCA-2ECA-2FDA-7FF14115B7DB}"/>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9" name="椭圆 1188">
                <a:extLst>
                  <a:ext uri="{FF2B5EF4-FFF2-40B4-BE49-F238E27FC236}">
                    <a16:creationId xmlns:a16="http://schemas.microsoft.com/office/drawing/2014/main" id="{B68067D3-77DD-8DB9-92B8-C98550C1F1F5}"/>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0" name="椭圆 1189">
                <a:extLst>
                  <a:ext uri="{FF2B5EF4-FFF2-40B4-BE49-F238E27FC236}">
                    <a16:creationId xmlns:a16="http://schemas.microsoft.com/office/drawing/2014/main" id="{773FD267-EC87-6FC5-1704-E52389EAB267}"/>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1" name="椭圆 1190">
                <a:extLst>
                  <a:ext uri="{FF2B5EF4-FFF2-40B4-BE49-F238E27FC236}">
                    <a16:creationId xmlns:a16="http://schemas.microsoft.com/office/drawing/2014/main" id="{8EDF6C42-DDEE-C9A4-D3E1-24CF5D6E42B3}"/>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2" name="椭圆 1191">
                <a:extLst>
                  <a:ext uri="{FF2B5EF4-FFF2-40B4-BE49-F238E27FC236}">
                    <a16:creationId xmlns:a16="http://schemas.microsoft.com/office/drawing/2014/main" id="{B3BF4DCF-5646-F499-D4C0-3DC33C26887C}"/>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3" name="椭圆 1192">
                <a:extLst>
                  <a:ext uri="{FF2B5EF4-FFF2-40B4-BE49-F238E27FC236}">
                    <a16:creationId xmlns:a16="http://schemas.microsoft.com/office/drawing/2014/main" id="{5BE10D3A-464A-FFC2-ADB0-7DE18E1B772C}"/>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4" name="椭圆 1193">
                <a:extLst>
                  <a:ext uri="{FF2B5EF4-FFF2-40B4-BE49-F238E27FC236}">
                    <a16:creationId xmlns:a16="http://schemas.microsoft.com/office/drawing/2014/main" id="{B95FD327-36A9-F881-DCBB-941BF8A15B7D}"/>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5" name="椭圆 1194">
                <a:extLst>
                  <a:ext uri="{FF2B5EF4-FFF2-40B4-BE49-F238E27FC236}">
                    <a16:creationId xmlns:a16="http://schemas.microsoft.com/office/drawing/2014/main" id="{5E9D7FC3-26BE-510F-4AF7-9181C4C57CA1}"/>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6" name="椭圆 1195">
                <a:extLst>
                  <a:ext uri="{FF2B5EF4-FFF2-40B4-BE49-F238E27FC236}">
                    <a16:creationId xmlns:a16="http://schemas.microsoft.com/office/drawing/2014/main" id="{82FF4042-133F-E480-1F70-245EF18E984D}"/>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7" name="椭圆 1196">
                <a:extLst>
                  <a:ext uri="{FF2B5EF4-FFF2-40B4-BE49-F238E27FC236}">
                    <a16:creationId xmlns:a16="http://schemas.microsoft.com/office/drawing/2014/main" id="{BDE8E680-3672-1B46-83BC-4617FBE6BF44}"/>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4" name="圆角矩形 1043">
              <a:extLst>
                <a:ext uri="{FF2B5EF4-FFF2-40B4-BE49-F238E27FC236}">
                  <a16:creationId xmlns:a16="http://schemas.microsoft.com/office/drawing/2014/main" id="{79318AC6-9242-FAD7-6FE1-765742DC290A}"/>
                </a:ext>
              </a:extLst>
            </p:cNvPr>
            <p:cNvSpPr/>
            <p:nvPr/>
          </p:nvSpPr>
          <p:spPr>
            <a:xfrm>
              <a:off x="5661288" y="3357072"/>
              <a:ext cx="922392" cy="708503"/>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198" name="组 2706">
            <a:extLst>
              <a:ext uri="{FF2B5EF4-FFF2-40B4-BE49-F238E27FC236}">
                <a16:creationId xmlns:a16="http://schemas.microsoft.com/office/drawing/2014/main" id="{C768E89F-33AA-DD13-7D9E-C969CF6CDEE9}"/>
              </a:ext>
            </a:extLst>
          </p:cNvPr>
          <p:cNvGrpSpPr/>
          <p:nvPr/>
        </p:nvGrpSpPr>
        <p:grpSpPr>
          <a:xfrm>
            <a:off x="9259785" y="3695292"/>
            <a:ext cx="594198" cy="571298"/>
            <a:chOff x="5661288" y="3357072"/>
            <a:chExt cx="922392" cy="708503"/>
          </a:xfrm>
        </p:grpSpPr>
        <p:grpSp>
          <p:nvGrpSpPr>
            <p:cNvPr id="1199" name="组 2707">
              <a:extLst>
                <a:ext uri="{FF2B5EF4-FFF2-40B4-BE49-F238E27FC236}">
                  <a16:creationId xmlns:a16="http://schemas.microsoft.com/office/drawing/2014/main" id="{5258DA2C-11DA-33D6-A921-8AAF94A35EF7}"/>
                </a:ext>
              </a:extLst>
            </p:cNvPr>
            <p:cNvGrpSpPr/>
            <p:nvPr/>
          </p:nvGrpSpPr>
          <p:grpSpPr>
            <a:xfrm>
              <a:off x="5761678" y="3462717"/>
              <a:ext cx="698724" cy="543964"/>
              <a:chOff x="2186939" y="1617345"/>
              <a:chExt cx="6086464" cy="4617201"/>
            </a:xfrm>
          </p:grpSpPr>
          <p:sp>
            <p:nvSpPr>
              <p:cNvPr id="1201" name="椭圆 1200">
                <a:extLst>
                  <a:ext uri="{FF2B5EF4-FFF2-40B4-BE49-F238E27FC236}">
                    <a16:creationId xmlns:a16="http://schemas.microsoft.com/office/drawing/2014/main" id="{94F6EB43-2C06-A1C5-714F-4AD9E8EDBDD3}"/>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2" name="椭圆 1201">
                <a:extLst>
                  <a:ext uri="{FF2B5EF4-FFF2-40B4-BE49-F238E27FC236}">
                    <a16:creationId xmlns:a16="http://schemas.microsoft.com/office/drawing/2014/main" id="{07F0B852-1A86-B55E-1156-A13E28436985}"/>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03" name="直线箭头连接符 1202">
                <a:extLst>
                  <a:ext uri="{FF2B5EF4-FFF2-40B4-BE49-F238E27FC236}">
                    <a16:creationId xmlns:a16="http://schemas.microsoft.com/office/drawing/2014/main" id="{20A44C09-C333-899F-F931-84ADF5656490}"/>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4" name="直线箭头连接符 1203">
                <a:extLst>
                  <a:ext uri="{FF2B5EF4-FFF2-40B4-BE49-F238E27FC236}">
                    <a16:creationId xmlns:a16="http://schemas.microsoft.com/office/drawing/2014/main" id="{C7ADB005-06DF-D50B-1181-4DF15D98814A}"/>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5" name="直线箭头连接符 1204">
                <a:extLst>
                  <a:ext uri="{FF2B5EF4-FFF2-40B4-BE49-F238E27FC236}">
                    <a16:creationId xmlns:a16="http://schemas.microsoft.com/office/drawing/2014/main" id="{94EF3FF9-A430-2E11-16C9-9809FE58FFAF}"/>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6" name="直线箭头连接符 1205">
                <a:extLst>
                  <a:ext uri="{FF2B5EF4-FFF2-40B4-BE49-F238E27FC236}">
                    <a16:creationId xmlns:a16="http://schemas.microsoft.com/office/drawing/2014/main" id="{78279411-4C36-5364-9F2E-6B22D416CFBD}"/>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7" name="直线箭头连接符 1206">
                <a:extLst>
                  <a:ext uri="{FF2B5EF4-FFF2-40B4-BE49-F238E27FC236}">
                    <a16:creationId xmlns:a16="http://schemas.microsoft.com/office/drawing/2014/main" id="{F0643B66-F2C0-6257-EDC9-3A8AE50F98F8}"/>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8" name="直线箭头连接符 1207">
                <a:extLst>
                  <a:ext uri="{FF2B5EF4-FFF2-40B4-BE49-F238E27FC236}">
                    <a16:creationId xmlns:a16="http://schemas.microsoft.com/office/drawing/2014/main" id="{B7F471D8-4B25-2F54-313C-776F38F1E274}"/>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直线箭头连接符 1208">
                <a:extLst>
                  <a:ext uri="{FF2B5EF4-FFF2-40B4-BE49-F238E27FC236}">
                    <a16:creationId xmlns:a16="http://schemas.microsoft.com/office/drawing/2014/main" id="{0ECEDA61-E42B-E77E-650E-E534470A4171}"/>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0" name="直线箭头连接符 1209">
                <a:extLst>
                  <a:ext uri="{FF2B5EF4-FFF2-40B4-BE49-F238E27FC236}">
                    <a16:creationId xmlns:a16="http://schemas.microsoft.com/office/drawing/2014/main" id="{DBC56869-1D7B-20B5-0893-6EB4391B4CB1}"/>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1" name="直线箭头连接符 1210">
                <a:extLst>
                  <a:ext uri="{FF2B5EF4-FFF2-40B4-BE49-F238E27FC236}">
                    <a16:creationId xmlns:a16="http://schemas.microsoft.com/office/drawing/2014/main" id="{24674A2A-7AD3-AE1B-BFFE-9FB304336ED2}"/>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2" name="直线箭头连接符 1211">
                <a:extLst>
                  <a:ext uri="{FF2B5EF4-FFF2-40B4-BE49-F238E27FC236}">
                    <a16:creationId xmlns:a16="http://schemas.microsoft.com/office/drawing/2014/main" id="{C1B53309-414D-7950-560D-2E86E9E52125}"/>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3" name="直线箭头连接符 1212">
                <a:extLst>
                  <a:ext uri="{FF2B5EF4-FFF2-40B4-BE49-F238E27FC236}">
                    <a16:creationId xmlns:a16="http://schemas.microsoft.com/office/drawing/2014/main" id="{C2E3FAEE-EAAA-3CFD-25F3-17493FAEA019}"/>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4" name="直线箭头连接符 1213">
                <a:extLst>
                  <a:ext uri="{FF2B5EF4-FFF2-40B4-BE49-F238E27FC236}">
                    <a16:creationId xmlns:a16="http://schemas.microsoft.com/office/drawing/2014/main" id="{816C289F-E88B-8D5F-A54A-27101FEC2C62}"/>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5" name="椭圆 1214">
                <a:extLst>
                  <a:ext uri="{FF2B5EF4-FFF2-40B4-BE49-F238E27FC236}">
                    <a16:creationId xmlns:a16="http://schemas.microsoft.com/office/drawing/2014/main" id="{EB0A4F14-3A1F-3D19-F480-412872DF0FE7}"/>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6" name="椭圆 1215">
                <a:extLst>
                  <a:ext uri="{FF2B5EF4-FFF2-40B4-BE49-F238E27FC236}">
                    <a16:creationId xmlns:a16="http://schemas.microsoft.com/office/drawing/2014/main" id="{05D0E065-D6B7-42B9-B4EB-BCA1DBEDBE44}"/>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7" name="椭圆 1216">
                <a:extLst>
                  <a:ext uri="{FF2B5EF4-FFF2-40B4-BE49-F238E27FC236}">
                    <a16:creationId xmlns:a16="http://schemas.microsoft.com/office/drawing/2014/main" id="{1DCDC1DE-4A9F-4DE4-4D33-CA8A8A505A1A}"/>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18" name="直线箭头连接符 1217">
                <a:extLst>
                  <a:ext uri="{FF2B5EF4-FFF2-40B4-BE49-F238E27FC236}">
                    <a16:creationId xmlns:a16="http://schemas.microsoft.com/office/drawing/2014/main" id="{D5A337B2-D9E9-309A-2112-8704B6BDE64C}"/>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直线箭头连接符 1218">
                <a:extLst>
                  <a:ext uri="{FF2B5EF4-FFF2-40B4-BE49-F238E27FC236}">
                    <a16:creationId xmlns:a16="http://schemas.microsoft.com/office/drawing/2014/main" id="{134A457B-C6CC-F333-3B57-669793F12DC0}"/>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0" name="直线箭头连接符 1219">
                <a:extLst>
                  <a:ext uri="{FF2B5EF4-FFF2-40B4-BE49-F238E27FC236}">
                    <a16:creationId xmlns:a16="http://schemas.microsoft.com/office/drawing/2014/main" id="{AA47EA6A-5273-099B-1847-309859F33CDB}"/>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1" name="直线箭头连接符 1220">
                <a:extLst>
                  <a:ext uri="{FF2B5EF4-FFF2-40B4-BE49-F238E27FC236}">
                    <a16:creationId xmlns:a16="http://schemas.microsoft.com/office/drawing/2014/main" id="{4BE76C82-172D-7826-4219-0C41C3AC487B}"/>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2" name="直线箭头连接符 1221">
                <a:extLst>
                  <a:ext uri="{FF2B5EF4-FFF2-40B4-BE49-F238E27FC236}">
                    <a16:creationId xmlns:a16="http://schemas.microsoft.com/office/drawing/2014/main" id="{AA0834C1-4BDE-F662-535F-83B034665309}"/>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3" name="直线箭头连接符 1222">
                <a:extLst>
                  <a:ext uri="{FF2B5EF4-FFF2-40B4-BE49-F238E27FC236}">
                    <a16:creationId xmlns:a16="http://schemas.microsoft.com/office/drawing/2014/main" id="{69F651C9-FFCF-6E92-797D-F5BDD84611CF}"/>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4" name="直线箭头连接符 1223">
                <a:extLst>
                  <a:ext uri="{FF2B5EF4-FFF2-40B4-BE49-F238E27FC236}">
                    <a16:creationId xmlns:a16="http://schemas.microsoft.com/office/drawing/2014/main" id="{9738D797-08AA-0998-7C71-0951AD9081B7}"/>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直线箭头连接符 1224">
                <a:extLst>
                  <a:ext uri="{FF2B5EF4-FFF2-40B4-BE49-F238E27FC236}">
                    <a16:creationId xmlns:a16="http://schemas.microsoft.com/office/drawing/2014/main" id="{D535BC9C-024A-0F9A-E47A-328941F52768}"/>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6" name="直线箭头连接符 1225">
                <a:extLst>
                  <a:ext uri="{FF2B5EF4-FFF2-40B4-BE49-F238E27FC236}">
                    <a16:creationId xmlns:a16="http://schemas.microsoft.com/office/drawing/2014/main" id="{7991D9C3-80A7-3BC8-0785-6AD0BACEADA9}"/>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7" name="直线箭头连接符 1226">
                <a:extLst>
                  <a:ext uri="{FF2B5EF4-FFF2-40B4-BE49-F238E27FC236}">
                    <a16:creationId xmlns:a16="http://schemas.microsoft.com/office/drawing/2014/main" id="{3C85EF6E-E85B-5621-CD36-E491682240AA}"/>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8" name="直线箭头连接符 1227">
                <a:extLst>
                  <a:ext uri="{FF2B5EF4-FFF2-40B4-BE49-F238E27FC236}">
                    <a16:creationId xmlns:a16="http://schemas.microsoft.com/office/drawing/2014/main" id="{F5C03FB1-3188-E6DA-7EAD-6C6D8D5FD855}"/>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直线箭头连接符 1228">
                <a:extLst>
                  <a:ext uri="{FF2B5EF4-FFF2-40B4-BE49-F238E27FC236}">
                    <a16:creationId xmlns:a16="http://schemas.microsoft.com/office/drawing/2014/main" id="{04CA1050-2102-1B9B-2F82-FAAC5F2D859F}"/>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0" name="直线箭头连接符 1229">
                <a:extLst>
                  <a:ext uri="{FF2B5EF4-FFF2-40B4-BE49-F238E27FC236}">
                    <a16:creationId xmlns:a16="http://schemas.microsoft.com/office/drawing/2014/main" id="{C4CEAAA7-09F0-7C1D-99B1-69FA5BBD2868}"/>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1" name="直线箭头连接符 1230">
                <a:extLst>
                  <a:ext uri="{FF2B5EF4-FFF2-40B4-BE49-F238E27FC236}">
                    <a16:creationId xmlns:a16="http://schemas.microsoft.com/office/drawing/2014/main" id="{03BB4A04-2BBB-F2D4-A3F9-D944BAA08B30}"/>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2" name="直线箭头连接符 1231">
                <a:extLst>
                  <a:ext uri="{FF2B5EF4-FFF2-40B4-BE49-F238E27FC236}">
                    <a16:creationId xmlns:a16="http://schemas.microsoft.com/office/drawing/2014/main" id="{714EA18B-AA77-BA97-F013-356ACFCF9863}"/>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3" name="直线箭头连接符 1232">
                <a:extLst>
                  <a:ext uri="{FF2B5EF4-FFF2-40B4-BE49-F238E27FC236}">
                    <a16:creationId xmlns:a16="http://schemas.microsoft.com/office/drawing/2014/main" id="{AEB0CBE1-30D3-BB71-8A4F-3F92F547E624}"/>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4" name="直线箭头连接符 1233">
                <a:extLst>
                  <a:ext uri="{FF2B5EF4-FFF2-40B4-BE49-F238E27FC236}">
                    <a16:creationId xmlns:a16="http://schemas.microsoft.com/office/drawing/2014/main" id="{90AA7534-A60A-907C-8A97-64F0DE860721}"/>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5" name="直线箭头连接符 1234">
                <a:extLst>
                  <a:ext uri="{FF2B5EF4-FFF2-40B4-BE49-F238E27FC236}">
                    <a16:creationId xmlns:a16="http://schemas.microsoft.com/office/drawing/2014/main" id="{E7346719-AC41-78D9-8AE1-612D1F21A3C6}"/>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6" name="直线箭头连接符 1235">
                <a:extLst>
                  <a:ext uri="{FF2B5EF4-FFF2-40B4-BE49-F238E27FC236}">
                    <a16:creationId xmlns:a16="http://schemas.microsoft.com/office/drawing/2014/main" id="{B2B7259F-BA94-5376-8D24-80B397241EF6}"/>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7" name="直线箭头连接符 1236">
                <a:extLst>
                  <a:ext uri="{FF2B5EF4-FFF2-40B4-BE49-F238E27FC236}">
                    <a16:creationId xmlns:a16="http://schemas.microsoft.com/office/drawing/2014/main" id="{706B8EFF-821A-F34D-F5F5-10852FD8693E}"/>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8" name="直线箭头连接符 1237">
                <a:extLst>
                  <a:ext uri="{FF2B5EF4-FFF2-40B4-BE49-F238E27FC236}">
                    <a16:creationId xmlns:a16="http://schemas.microsoft.com/office/drawing/2014/main" id="{FDA9A7CE-782E-B4F4-653C-719028CD30DA}"/>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9" name="椭圆 1238">
                <a:extLst>
                  <a:ext uri="{FF2B5EF4-FFF2-40B4-BE49-F238E27FC236}">
                    <a16:creationId xmlns:a16="http://schemas.microsoft.com/office/drawing/2014/main" id="{98EAC067-637F-1BAF-6F70-195BAC2D5BD9}"/>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0" name="椭圆 1239">
                <a:extLst>
                  <a:ext uri="{FF2B5EF4-FFF2-40B4-BE49-F238E27FC236}">
                    <a16:creationId xmlns:a16="http://schemas.microsoft.com/office/drawing/2014/main" id="{CE922F1D-053D-D391-AFB2-B18057E2EAFA}"/>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1" name="椭圆 1240">
                <a:extLst>
                  <a:ext uri="{FF2B5EF4-FFF2-40B4-BE49-F238E27FC236}">
                    <a16:creationId xmlns:a16="http://schemas.microsoft.com/office/drawing/2014/main" id="{ECB6FE88-2501-C116-2F40-A0E6FCE6B281}"/>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2" name="椭圆 1241">
                <a:extLst>
                  <a:ext uri="{FF2B5EF4-FFF2-40B4-BE49-F238E27FC236}">
                    <a16:creationId xmlns:a16="http://schemas.microsoft.com/office/drawing/2014/main" id="{1CBD9F90-4BCF-D739-1D29-8A584A848C16}"/>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3" name="椭圆 1242">
                <a:extLst>
                  <a:ext uri="{FF2B5EF4-FFF2-40B4-BE49-F238E27FC236}">
                    <a16:creationId xmlns:a16="http://schemas.microsoft.com/office/drawing/2014/main" id="{F5D6C71E-0949-8476-A2A5-3BC65B157E86}"/>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4" name="椭圆 1243">
                <a:extLst>
                  <a:ext uri="{FF2B5EF4-FFF2-40B4-BE49-F238E27FC236}">
                    <a16:creationId xmlns:a16="http://schemas.microsoft.com/office/drawing/2014/main" id="{4E583C24-408E-E775-BD48-F726FD010949}"/>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45" name="直线箭头连接符 1244">
                <a:extLst>
                  <a:ext uri="{FF2B5EF4-FFF2-40B4-BE49-F238E27FC236}">
                    <a16:creationId xmlns:a16="http://schemas.microsoft.com/office/drawing/2014/main" id="{A685593B-4824-05D0-1BAC-96FDE9A3E05F}"/>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6" name="直线箭头连接符 1245">
                <a:extLst>
                  <a:ext uri="{FF2B5EF4-FFF2-40B4-BE49-F238E27FC236}">
                    <a16:creationId xmlns:a16="http://schemas.microsoft.com/office/drawing/2014/main" id="{774EFA47-6695-28EC-BF51-2C1BD935008A}"/>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直线箭头连接符 1246">
                <a:extLst>
                  <a:ext uri="{FF2B5EF4-FFF2-40B4-BE49-F238E27FC236}">
                    <a16:creationId xmlns:a16="http://schemas.microsoft.com/office/drawing/2014/main" id="{DBB06242-69A6-491C-C067-E32E4C79A322}"/>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8" name="直线箭头连接符 1247">
                <a:extLst>
                  <a:ext uri="{FF2B5EF4-FFF2-40B4-BE49-F238E27FC236}">
                    <a16:creationId xmlns:a16="http://schemas.microsoft.com/office/drawing/2014/main" id="{A26AA996-5F6A-F5A1-4FAA-EC6D8A2AAC5C}"/>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9" name="直线箭头连接符 1248">
                <a:extLst>
                  <a:ext uri="{FF2B5EF4-FFF2-40B4-BE49-F238E27FC236}">
                    <a16:creationId xmlns:a16="http://schemas.microsoft.com/office/drawing/2014/main" id="{25BCEA34-114F-3ABC-9AB2-4B60E33A3CED}"/>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0" name="直线箭头连接符 1249">
                <a:extLst>
                  <a:ext uri="{FF2B5EF4-FFF2-40B4-BE49-F238E27FC236}">
                    <a16:creationId xmlns:a16="http://schemas.microsoft.com/office/drawing/2014/main" id="{E161E49C-DDD2-C086-0093-A07A285F6978}"/>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1" name="直线箭头连接符 1250">
                <a:extLst>
                  <a:ext uri="{FF2B5EF4-FFF2-40B4-BE49-F238E27FC236}">
                    <a16:creationId xmlns:a16="http://schemas.microsoft.com/office/drawing/2014/main" id="{4671645C-DEA3-274E-E97F-5D1F2B0AE7FF}"/>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2" name="直线箭头连接符 1251">
                <a:extLst>
                  <a:ext uri="{FF2B5EF4-FFF2-40B4-BE49-F238E27FC236}">
                    <a16:creationId xmlns:a16="http://schemas.microsoft.com/office/drawing/2014/main" id="{A588FED8-D342-1F9A-BCEE-2B6168EDD465}"/>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3" name="直线箭头连接符 1252">
                <a:extLst>
                  <a:ext uri="{FF2B5EF4-FFF2-40B4-BE49-F238E27FC236}">
                    <a16:creationId xmlns:a16="http://schemas.microsoft.com/office/drawing/2014/main" id="{11864192-2476-F7A4-0BD2-F498228E1883}"/>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直线箭头连接符 1253">
                <a:extLst>
                  <a:ext uri="{FF2B5EF4-FFF2-40B4-BE49-F238E27FC236}">
                    <a16:creationId xmlns:a16="http://schemas.microsoft.com/office/drawing/2014/main" id="{6C9A4932-18B1-67F3-53C2-FD2C65BCDF9F}"/>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5" name="直线箭头连接符 1254">
                <a:extLst>
                  <a:ext uri="{FF2B5EF4-FFF2-40B4-BE49-F238E27FC236}">
                    <a16:creationId xmlns:a16="http://schemas.microsoft.com/office/drawing/2014/main" id="{60619E48-15FD-46F7-BB7E-5DEF5C8E003B}"/>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直线箭头连接符 1255">
                <a:extLst>
                  <a:ext uri="{FF2B5EF4-FFF2-40B4-BE49-F238E27FC236}">
                    <a16:creationId xmlns:a16="http://schemas.microsoft.com/office/drawing/2014/main" id="{F5D61A09-5919-E896-AD3B-C0009820C305}"/>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7" name="直线箭头连接符 1256">
                <a:extLst>
                  <a:ext uri="{FF2B5EF4-FFF2-40B4-BE49-F238E27FC236}">
                    <a16:creationId xmlns:a16="http://schemas.microsoft.com/office/drawing/2014/main" id="{5660B3FD-9E79-BFFE-0675-7AFDF3BD1754}"/>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8" name="直线箭头连接符 1257">
                <a:extLst>
                  <a:ext uri="{FF2B5EF4-FFF2-40B4-BE49-F238E27FC236}">
                    <a16:creationId xmlns:a16="http://schemas.microsoft.com/office/drawing/2014/main" id="{85C80649-04EE-169F-F425-1417DC7F29E3}"/>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9" name="直线箭头连接符 1258">
                <a:extLst>
                  <a:ext uri="{FF2B5EF4-FFF2-40B4-BE49-F238E27FC236}">
                    <a16:creationId xmlns:a16="http://schemas.microsoft.com/office/drawing/2014/main" id="{F0351675-D2A6-010B-2517-17ECCC433F6D}"/>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0" name="直线箭头连接符 1259">
                <a:extLst>
                  <a:ext uri="{FF2B5EF4-FFF2-40B4-BE49-F238E27FC236}">
                    <a16:creationId xmlns:a16="http://schemas.microsoft.com/office/drawing/2014/main" id="{696233D3-6202-6B21-BBFC-C3E0FFE8BF15}"/>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1" name="直线箭头连接符 1260">
                <a:extLst>
                  <a:ext uri="{FF2B5EF4-FFF2-40B4-BE49-F238E27FC236}">
                    <a16:creationId xmlns:a16="http://schemas.microsoft.com/office/drawing/2014/main" id="{CABCE14E-7FDB-06A6-25AA-6036C2DBADFA}"/>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2" name="直线箭头连接符 1261">
                <a:extLst>
                  <a:ext uri="{FF2B5EF4-FFF2-40B4-BE49-F238E27FC236}">
                    <a16:creationId xmlns:a16="http://schemas.microsoft.com/office/drawing/2014/main" id="{2F66A352-AB8F-E776-EE20-627AD014C321}"/>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3" name="直线箭头连接符 1262">
                <a:extLst>
                  <a:ext uri="{FF2B5EF4-FFF2-40B4-BE49-F238E27FC236}">
                    <a16:creationId xmlns:a16="http://schemas.microsoft.com/office/drawing/2014/main" id="{3B4604E7-3024-E927-5D90-63212DBBE11E}"/>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4" name="直线箭头连接符 1263">
                <a:extLst>
                  <a:ext uri="{FF2B5EF4-FFF2-40B4-BE49-F238E27FC236}">
                    <a16:creationId xmlns:a16="http://schemas.microsoft.com/office/drawing/2014/main" id="{F0780101-B807-7922-8460-A884F63C87A7}"/>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5" name="直线箭头连接符 1264">
                <a:extLst>
                  <a:ext uri="{FF2B5EF4-FFF2-40B4-BE49-F238E27FC236}">
                    <a16:creationId xmlns:a16="http://schemas.microsoft.com/office/drawing/2014/main" id="{7173A688-39A7-F245-10BB-945F55F84127}"/>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6" name="直线箭头连接符 1265">
                <a:extLst>
                  <a:ext uri="{FF2B5EF4-FFF2-40B4-BE49-F238E27FC236}">
                    <a16:creationId xmlns:a16="http://schemas.microsoft.com/office/drawing/2014/main" id="{D9C46CC8-E035-5EA9-1667-6B536C18767A}"/>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7" name="直线箭头连接符 1266">
                <a:extLst>
                  <a:ext uri="{FF2B5EF4-FFF2-40B4-BE49-F238E27FC236}">
                    <a16:creationId xmlns:a16="http://schemas.microsoft.com/office/drawing/2014/main" id="{A037650C-6ECA-EE22-11D0-08240839EEBB}"/>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8" name="直线箭头连接符 1267">
                <a:extLst>
                  <a:ext uri="{FF2B5EF4-FFF2-40B4-BE49-F238E27FC236}">
                    <a16:creationId xmlns:a16="http://schemas.microsoft.com/office/drawing/2014/main" id="{664D4DD0-8296-23D8-A6A1-A6E2E662DD64}"/>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9" name="直线箭头连接符 1268">
                <a:extLst>
                  <a:ext uri="{FF2B5EF4-FFF2-40B4-BE49-F238E27FC236}">
                    <a16:creationId xmlns:a16="http://schemas.microsoft.com/office/drawing/2014/main" id="{B4636098-1F6A-C6F6-7D43-9D9201B74C98}"/>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0" name="直线箭头连接符 1269">
                <a:extLst>
                  <a:ext uri="{FF2B5EF4-FFF2-40B4-BE49-F238E27FC236}">
                    <a16:creationId xmlns:a16="http://schemas.microsoft.com/office/drawing/2014/main" id="{C340F8C1-511D-E56A-DBA1-85FB1925E1F5}"/>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1" name="直线箭头连接符 1270">
                <a:extLst>
                  <a:ext uri="{FF2B5EF4-FFF2-40B4-BE49-F238E27FC236}">
                    <a16:creationId xmlns:a16="http://schemas.microsoft.com/office/drawing/2014/main" id="{2B43CFC6-A373-634A-003E-5B3E4EFC30E6}"/>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2" name="直线箭头连接符 1271">
                <a:extLst>
                  <a:ext uri="{FF2B5EF4-FFF2-40B4-BE49-F238E27FC236}">
                    <a16:creationId xmlns:a16="http://schemas.microsoft.com/office/drawing/2014/main" id="{7E55345B-02C7-7365-9C1E-86F1CB009677}"/>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3" name="直线箭头连接符 1272">
                <a:extLst>
                  <a:ext uri="{FF2B5EF4-FFF2-40B4-BE49-F238E27FC236}">
                    <a16:creationId xmlns:a16="http://schemas.microsoft.com/office/drawing/2014/main" id="{EAE97F60-959E-DC29-14A2-C95EA751C0BE}"/>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4" name="直线箭头连接符 1273">
                <a:extLst>
                  <a:ext uri="{FF2B5EF4-FFF2-40B4-BE49-F238E27FC236}">
                    <a16:creationId xmlns:a16="http://schemas.microsoft.com/office/drawing/2014/main" id="{3E2BC3AC-354F-D006-17F0-FE60CD422980}"/>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5" name="直线箭头连接符 1274">
                <a:extLst>
                  <a:ext uri="{FF2B5EF4-FFF2-40B4-BE49-F238E27FC236}">
                    <a16:creationId xmlns:a16="http://schemas.microsoft.com/office/drawing/2014/main" id="{73E61FE2-CE5E-D9EA-380B-888FE31FD50E}"/>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6" name="直线箭头连接符 1275">
                <a:extLst>
                  <a:ext uri="{FF2B5EF4-FFF2-40B4-BE49-F238E27FC236}">
                    <a16:creationId xmlns:a16="http://schemas.microsoft.com/office/drawing/2014/main" id="{8B4C807B-6992-E396-A4EB-2E8944F9EF83}"/>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7" name="直线箭头连接符 1276">
                <a:extLst>
                  <a:ext uri="{FF2B5EF4-FFF2-40B4-BE49-F238E27FC236}">
                    <a16:creationId xmlns:a16="http://schemas.microsoft.com/office/drawing/2014/main" id="{18A1EFC1-5F25-F694-A521-531B24C0F14D}"/>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8" name="任意形状 1277">
                <a:extLst>
                  <a:ext uri="{FF2B5EF4-FFF2-40B4-BE49-F238E27FC236}">
                    <a16:creationId xmlns:a16="http://schemas.microsoft.com/office/drawing/2014/main" id="{62D794F3-E853-57DE-B142-7A9AF58688BD}"/>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9" name="任意形状 1278">
                <a:extLst>
                  <a:ext uri="{FF2B5EF4-FFF2-40B4-BE49-F238E27FC236}">
                    <a16:creationId xmlns:a16="http://schemas.microsoft.com/office/drawing/2014/main" id="{AAE31C8E-9E6A-3E24-DC91-698C9B8E2599}"/>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0" name="任意形状 1279">
                <a:extLst>
                  <a:ext uri="{FF2B5EF4-FFF2-40B4-BE49-F238E27FC236}">
                    <a16:creationId xmlns:a16="http://schemas.microsoft.com/office/drawing/2014/main" id="{086E3996-3B2C-E92A-0AB7-EE8D36CCE78C}"/>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1" name="任意形状 1280">
                <a:extLst>
                  <a:ext uri="{FF2B5EF4-FFF2-40B4-BE49-F238E27FC236}">
                    <a16:creationId xmlns:a16="http://schemas.microsoft.com/office/drawing/2014/main" id="{4E05C7DA-C13C-F47E-ECC2-3A50A290D68F}"/>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2" name="任意形状 1281">
                <a:extLst>
                  <a:ext uri="{FF2B5EF4-FFF2-40B4-BE49-F238E27FC236}">
                    <a16:creationId xmlns:a16="http://schemas.microsoft.com/office/drawing/2014/main" id="{1C413515-9239-1B49-05F2-36B8F53404F7}"/>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3" name="任意形状 1282">
                <a:extLst>
                  <a:ext uri="{FF2B5EF4-FFF2-40B4-BE49-F238E27FC236}">
                    <a16:creationId xmlns:a16="http://schemas.microsoft.com/office/drawing/2014/main" id="{89652404-4207-EF6F-27E2-81D40AF6DB90}"/>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4" name="任意形状 1283">
                <a:extLst>
                  <a:ext uri="{FF2B5EF4-FFF2-40B4-BE49-F238E27FC236}">
                    <a16:creationId xmlns:a16="http://schemas.microsoft.com/office/drawing/2014/main" id="{143ACF7E-2683-A8A7-FDCF-1EFA4A0CE71E}"/>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5" name="任意形状 1284">
                <a:extLst>
                  <a:ext uri="{FF2B5EF4-FFF2-40B4-BE49-F238E27FC236}">
                    <a16:creationId xmlns:a16="http://schemas.microsoft.com/office/drawing/2014/main" id="{D56CAC2C-58ED-2DD8-592B-090F4FDE4554}"/>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6" name="任意形状 1285">
                <a:extLst>
                  <a:ext uri="{FF2B5EF4-FFF2-40B4-BE49-F238E27FC236}">
                    <a16:creationId xmlns:a16="http://schemas.microsoft.com/office/drawing/2014/main" id="{567DFC79-D56B-4E20-B040-59CD5057B0B7}"/>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7" name="任意形状 1286">
                <a:extLst>
                  <a:ext uri="{FF2B5EF4-FFF2-40B4-BE49-F238E27FC236}">
                    <a16:creationId xmlns:a16="http://schemas.microsoft.com/office/drawing/2014/main" id="{5CAFA418-9AD9-DBF0-147B-51732EE12C06}"/>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8" name="任意形状 1287">
                <a:extLst>
                  <a:ext uri="{FF2B5EF4-FFF2-40B4-BE49-F238E27FC236}">
                    <a16:creationId xmlns:a16="http://schemas.microsoft.com/office/drawing/2014/main" id="{27AB0059-8922-E32A-BD67-7D1474BA1D38}"/>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9" name="任意形状 1288">
                <a:extLst>
                  <a:ext uri="{FF2B5EF4-FFF2-40B4-BE49-F238E27FC236}">
                    <a16:creationId xmlns:a16="http://schemas.microsoft.com/office/drawing/2014/main" id="{0D9E5477-A309-2B22-33DA-C1F5D240E70E}"/>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0" name="任意形状 1289">
                <a:extLst>
                  <a:ext uri="{FF2B5EF4-FFF2-40B4-BE49-F238E27FC236}">
                    <a16:creationId xmlns:a16="http://schemas.microsoft.com/office/drawing/2014/main" id="{0F2CD40C-F173-F59E-6678-C87E2752F400}"/>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1" name="任意形状 1290">
                <a:extLst>
                  <a:ext uri="{FF2B5EF4-FFF2-40B4-BE49-F238E27FC236}">
                    <a16:creationId xmlns:a16="http://schemas.microsoft.com/office/drawing/2014/main" id="{E7A602E0-656B-564E-A3E0-6488673B06FA}"/>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2" name="任意形状 1291">
                <a:extLst>
                  <a:ext uri="{FF2B5EF4-FFF2-40B4-BE49-F238E27FC236}">
                    <a16:creationId xmlns:a16="http://schemas.microsoft.com/office/drawing/2014/main" id="{9451A558-572F-F4EC-27E2-DDBAE0EAE806}"/>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3" name="任意形状 1292">
                <a:extLst>
                  <a:ext uri="{FF2B5EF4-FFF2-40B4-BE49-F238E27FC236}">
                    <a16:creationId xmlns:a16="http://schemas.microsoft.com/office/drawing/2014/main" id="{EAE7B8ED-3CDE-DC79-9D3E-02339A06E2A5}"/>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4" name="任意形状 1293">
                <a:extLst>
                  <a:ext uri="{FF2B5EF4-FFF2-40B4-BE49-F238E27FC236}">
                    <a16:creationId xmlns:a16="http://schemas.microsoft.com/office/drawing/2014/main" id="{2528D9CC-C070-ADC1-20F1-2618FFF755B9}"/>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5" name="任意形状 1294">
                <a:extLst>
                  <a:ext uri="{FF2B5EF4-FFF2-40B4-BE49-F238E27FC236}">
                    <a16:creationId xmlns:a16="http://schemas.microsoft.com/office/drawing/2014/main" id="{71A4BDF6-DAF0-E93A-74FD-2AD65D77AC9E}"/>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6" name="任意形状 1295">
                <a:extLst>
                  <a:ext uri="{FF2B5EF4-FFF2-40B4-BE49-F238E27FC236}">
                    <a16:creationId xmlns:a16="http://schemas.microsoft.com/office/drawing/2014/main" id="{446F4F45-44B0-0D35-3B7C-95DB8E6CB54D}"/>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7" name="直线箭头连接符 1296">
                <a:extLst>
                  <a:ext uri="{FF2B5EF4-FFF2-40B4-BE49-F238E27FC236}">
                    <a16:creationId xmlns:a16="http://schemas.microsoft.com/office/drawing/2014/main" id="{4FFD5DC7-B3BE-AFF2-CDBE-483B6A383504}"/>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8" name="直线箭头连接符 1297">
                <a:extLst>
                  <a:ext uri="{FF2B5EF4-FFF2-40B4-BE49-F238E27FC236}">
                    <a16:creationId xmlns:a16="http://schemas.microsoft.com/office/drawing/2014/main" id="{6639740E-0041-7F2E-CFD0-53A90AE8C105}"/>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9" name="直线箭头连接符 1298">
                <a:extLst>
                  <a:ext uri="{FF2B5EF4-FFF2-40B4-BE49-F238E27FC236}">
                    <a16:creationId xmlns:a16="http://schemas.microsoft.com/office/drawing/2014/main" id="{ED7E29D3-CF95-503E-6D44-2EF50B1F9D98}"/>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0" name="直线箭头连接符 1299">
                <a:extLst>
                  <a:ext uri="{FF2B5EF4-FFF2-40B4-BE49-F238E27FC236}">
                    <a16:creationId xmlns:a16="http://schemas.microsoft.com/office/drawing/2014/main" id="{9D643745-923C-EBDE-BBF5-50316E09448F}"/>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1" name="直线箭头连接符 1300">
                <a:extLst>
                  <a:ext uri="{FF2B5EF4-FFF2-40B4-BE49-F238E27FC236}">
                    <a16:creationId xmlns:a16="http://schemas.microsoft.com/office/drawing/2014/main" id="{FFF19FB4-3B72-9702-A80E-1B2EAD71841D}"/>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2" name="直线箭头连接符 1301">
                <a:extLst>
                  <a:ext uri="{FF2B5EF4-FFF2-40B4-BE49-F238E27FC236}">
                    <a16:creationId xmlns:a16="http://schemas.microsoft.com/office/drawing/2014/main" id="{BD8E1BB9-4078-2FF2-F809-7BA7B0B7C1E5}"/>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3" name="直线箭头连接符 1302">
                <a:extLst>
                  <a:ext uri="{FF2B5EF4-FFF2-40B4-BE49-F238E27FC236}">
                    <a16:creationId xmlns:a16="http://schemas.microsoft.com/office/drawing/2014/main" id="{F85615F6-08AB-DD87-79A2-99C07F5B3DCD}"/>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4" name="直线箭头连接符 1303">
                <a:extLst>
                  <a:ext uri="{FF2B5EF4-FFF2-40B4-BE49-F238E27FC236}">
                    <a16:creationId xmlns:a16="http://schemas.microsoft.com/office/drawing/2014/main" id="{76479C50-371D-C315-1F2D-41D7199EA5BF}"/>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5" name="直线箭头连接符 1304">
                <a:extLst>
                  <a:ext uri="{FF2B5EF4-FFF2-40B4-BE49-F238E27FC236}">
                    <a16:creationId xmlns:a16="http://schemas.microsoft.com/office/drawing/2014/main" id="{4BC550D6-6EBB-303B-BAA2-217302EA6487}"/>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6" name="直线箭头连接符 1305">
                <a:extLst>
                  <a:ext uri="{FF2B5EF4-FFF2-40B4-BE49-F238E27FC236}">
                    <a16:creationId xmlns:a16="http://schemas.microsoft.com/office/drawing/2014/main" id="{03494498-E885-E3D2-0F3E-FBFF96EBCAFB}"/>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7" name="直线箭头连接符 1306">
                <a:extLst>
                  <a:ext uri="{FF2B5EF4-FFF2-40B4-BE49-F238E27FC236}">
                    <a16:creationId xmlns:a16="http://schemas.microsoft.com/office/drawing/2014/main" id="{68BA7579-4FC8-C62E-91D5-7D6189B14C65}"/>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8" name="直线箭头连接符 1307">
                <a:extLst>
                  <a:ext uri="{FF2B5EF4-FFF2-40B4-BE49-F238E27FC236}">
                    <a16:creationId xmlns:a16="http://schemas.microsoft.com/office/drawing/2014/main" id="{48B6837A-3709-A1DB-09E1-4E4FA4A71C53}"/>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9" name="直线箭头连接符 1308">
                <a:extLst>
                  <a:ext uri="{FF2B5EF4-FFF2-40B4-BE49-F238E27FC236}">
                    <a16:creationId xmlns:a16="http://schemas.microsoft.com/office/drawing/2014/main" id="{BB1B3B66-8B34-69B3-789B-A6157BB7F7CC}"/>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0" name="直线箭头连接符 1309">
                <a:extLst>
                  <a:ext uri="{FF2B5EF4-FFF2-40B4-BE49-F238E27FC236}">
                    <a16:creationId xmlns:a16="http://schemas.microsoft.com/office/drawing/2014/main" id="{02F6C8AB-DDF3-5E58-56C3-019C121206A2}"/>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1" name="直线箭头连接符 1310">
                <a:extLst>
                  <a:ext uri="{FF2B5EF4-FFF2-40B4-BE49-F238E27FC236}">
                    <a16:creationId xmlns:a16="http://schemas.microsoft.com/office/drawing/2014/main" id="{8CDEE9C7-2C1D-A00F-2661-2F3A9980B97E}"/>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2" name="直线箭头连接符 1311">
                <a:extLst>
                  <a:ext uri="{FF2B5EF4-FFF2-40B4-BE49-F238E27FC236}">
                    <a16:creationId xmlns:a16="http://schemas.microsoft.com/office/drawing/2014/main" id="{37A5A03D-BC49-01C6-0736-939CDAEFEFC6}"/>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3" name="直线箭头连接符 1312">
                <a:extLst>
                  <a:ext uri="{FF2B5EF4-FFF2-40B4-BE49-F238E27FC236}">
                    <a16:creationId xmlns:a16="http://schemas.microsoft.com/office/drawing/2014/main" id="{5B445D1B-3BB8-C47E-D01C-062BC26237E7}"/>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4" name="直线箭头连接符 1313">
                <a:extLst>
                  <a:ext uri="{FF2B5EF4-FFF2-40B4-BE49-F238E27FC236}">
                    <a16:creationId xmlns:a16="http://schemas.microsoft.com/office/drawing/2014/main" id="{25B9A232-FCAE-687E-19BA-E3A74090DBF5}"/>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5" name="直线箭头连接符 1314">
                <a:extLst>
                  <a:ext uri="{FF2B5EF4-FFF2-40B4-BE49-F238E27FC236}">
                    <a16:creationId xmlns:a16="http://schemas.microsoft.com/office/drawing/2014/main" id="{5DF9E9D7-B5E3-5B70-E30E-B900AE343FBA}"/>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6" name="直线箭头连接符 1315">
                <a:extLst>
                  <a:ext uri="{FF2B5EF4-FFF2-40B4-BE49-F238E27FC236}">
                    <a16:creationId xmlns:a16="http://schemas.microsoft.com/office/drawing/2014/main" id="{401931BE-23B4-D3AA-EAD7-84BB6C601DD1}"/>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7" name="直线箭头连接符 1316">
                <a:extLst>
                  <a:ext uri="{FF2B5EF4-FFF2-40B4-BE49-F238E27FC236}">
                    <a16:creationId xmlns:a16="http://schemas.microsoft.com/office/drawing/2014/main" id="{69E1A8C1-4654-B026-E31D-780076651443}"/>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8" name="直线箭头连接符 1317">
                <a:extLst>
                  <a:ext uri="{FF2B5EF4-FFF2-40B4-BE49-F238E27FC236}">
                    <a16:creationId xmlns:a16="http://schemas.microsoft.com/office/drawing/2014/main" id="{56A894EE-60E2-A1CA-167E-4CC4FCDA2805}"/>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9" name="直线箭头连接符 1318">
                <a:extLst>
                  <a:ext uri="{FF2B5EF4-FFF2-40B4-BE49-F238E27FC236}">
                    <a16:creationId xmlns:a16="http://schemas.microsoft.com/office/drawing/2014/main" id="{988BAF7C-8850-63BE-48B4-9A46F05F768C}"/>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0" name="直线箭头连接符 1319">
                <a:extLst>
                  <a:ext uri="{FF2B5EF4-FFF2-40B4-BE49-F238E27FC236}">
                    <a16:creationId xmlns:a16="http://schemas.microsoft.com/office/drawing/2014/main" id="{EF577E29-E0AD-DF8A-76AD-70B39B16D6D1}"/>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1" name="直线箭头连接符 1320">
                <a:extLst>
                  <a:ext uri="{FF2B5EF4-FFF2-40B4-BE49-F238E27FC236}">
                    <a16:creationId xmlns:a16="http://schemas.microsoft.com/office/drawing/2014/main" id="{EBB2BF93-C966-E9E5-5A12-0C1798BA256E}"/>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2" name="直线箭头连接符 1321">
                <a:extLst>
                  <a:ext uri="{FF2B5EF4-FFF2-40B4-BE49-F238E27FC236}">
                    <a16:creationId xmlns:a16="http://schemas.microsoft.com/office/drawing/2014/main" id="{1108CEF8-2C4E-519D-7345-94606A1228DD}"/>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3" name="直线箭头连接符 1322">
                <a:extLst>
                  <a:ext uri="{FF2B5EF4-FFF2-40B4-BE49-F238E27FC236}">
                    <a16:creationId xmlns:a16="http://schemas.microsoft.com/office/drawing/2014/main" id="{404F5359-0514-79E2-B843-E82F4B6276ED}"/>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4" name="直线箭头连接符 1323">
                <a:extLst>
                  <a:ext uri="{FF2B5EF4-FFF2-40B4-BE49-F238E27FC236}">
                    <a16:creationId xmlns:a16="http://schemas.microsoft.com/office/drawing/2014/main" id="{172E1638-0103-A310-9AFB-B06B4140C1B5}"/>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5" name="直线箭头连接符 1324">
                <a:extLst>
                  <a:ext uri="{FF2B5EF4-FFF2-40B4-BE49-F238E27FC236}">
                    <a16:creationId xmlns:a16="http://schemas.microsoft.com/office/drawing/2014/main" id="{D997E9C3-7DBB-300D-6930-4E03744C39D3}"/>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6" name="直线箭头连接符 1325">
                <a:extLst>
                  <a:ext uri="{FF2B5EF4-FFF2-40B4-BE49-F238E27FC236}">
                    <a16:creationId xmlns:a16="http://schemas.microsoft.com/office/drawing/2014/main" id="{7386985B-5AB4-396F-B247-6CDB492D91B8}"/>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7" name="直线箭头连接符 1326">
                <a:extLst>
                  <a:ext uri="{FF2B5EF4-FFF2-40B4-BE49-F238E27FC236}">
                    <a16:creationId xmlns:a16="http://schemas.microsoft.com/office/drawing/2014/main" id="{9044933F-E271-C16F-32EC-C11F7443F198}"/>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8" name="直线箭头连接符 1327">
                <a:extLst>
                  <a:ext uri="{FF2B5EF4-FFF2-40B4-BE49-F238E27FC236}">
                    <a16:creationId xmlns:a16="http://schemas.microsoft.com/office/drawing/2014/main" id="{3F255831-CD45-DE53-9FA7-0AA0F169009F}"/>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9" name="直线箭头连接符 1328">
                <a:extLst>
                  <a:ext uri="{FF2B5EF4-FFF2-40B4-BE49-F238E27FC236}">
                    <a16:creationId xmlns:a16="http://schemas.microsoft.com/office/drawing/2014/main" id="{FBAC61EA-C14F-ADA9-E3CE-70CF558B73B7}"/>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0" name="任意形状 1329">
                <a:extLst>
                  <a:ext uri="{FF2B5EF4-FFF2-40B4-BE49-F238E27FC236}">
                    <a16:creationId xmlns:a16="http://schemas.microsoft.com/office/drawing/2014/main" id="{055BCCD0-CCE0-170B-1FFD-BBB1A542B6A8}"/>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1" name="任意形状 1330">
                <a:extLst>
                  <a:ext uri="{FF2B5EF4-FFF2-40B4-BE49-F238E27FC236}">
                    <a16:creationId xmlns:a16="http://schemas.microsoft.com/office/drawing/2014/main" id="{D47C6AE9-2937-D784-10C5-5BB012E0F716}"/>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2" name="任意形状 1331">
                <a:extLst>
                  <a:ext uri="{FF2B5EF4-FFF2-40B4-BE49-F238E27FC236}">
                    <a16:creationId xmlns:a16="http://schemas.microsoft.com/office/drawing/2014/main" id="{8C242F27-97BC-D7DF-1513-A5C2EE51E1FB}"/>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3" name="任意形状 1332">
                <a:extLst>
                  <a:ext uri="{FF2B5EF4-FFF2-40B4-BE49-F238E27FC236}">
                    <a16:creationId xmlns:a16="http://schemas.microsoft.com/office/drawing/2014/main" id="{7895AFC6-DA87-2634-A940-4C6A296E52C4}"/>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4" name="任意形状 1333">
                <a:extLst>
                  <a:ext uri="{FF2B5EF4-FFF2-40B4-BE49-F238E27FC236}">
                    <a16:creationId xmlns:a16="http://schemas.microsoft.com/office/drawing/2014/main" id="{D03473E5-86DF-CA97-E4E9-5236E8DDC26C}"/>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5" name="任意形状 1334">
                <a:extLst>
                  <a:ext uri="{FF2B5EF4-FFF2-40B4-BE49-F238E27FC236}">
                    <a16:creationId xmlns:a16="http://schemas.microsoft.com/office/drawing/2014/main" id="{67C732F2-CC0B-0426-C42A-E166FF2396C0}"/>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6" name="任意形状 1335">
                <a:extLst>
                  <a:ext uri="{FF2B5EF4-FFF2-40B4-BE49-F238E27FC236}">
                    <a16:creationId xmlns:a16="http://schemas.microsoft.com/office/drawing/2014/main" id="{58125435-8DD3-A682-6320-4D703118AB07}"/>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7" name="任意形状 1336">
                <a:extLst>
                  <a:ext uri="{FF2B5EF4-FFF2-40B4-BE49-F238E27FC236}">
                    <a16:creationId xmlns:a16="http://schemas.microsoft.com/office/drawing/2014/main" id="{6B266793-38FB-FAFF-F597-8622E8922473}"/>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8" name="任意形状 1337">
                <a:extLst>
                  <a:ext uri="{FF2B5EF4-FFF2-40B4-BE49-F238E27FC236}">
                    <a16:creationId xmlns:a16="http://schemas.microsoft.com/office/drawing/2014/main" id="{E255FD54-AB78-0AC7-26D6-45384D439BC9}"/>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9" name="任意形状 1338">
                <a:extLst>
                  <a:ext uri="{FF2B5EF4-FFF2-40B4-BE49-F238E27FC236}">
                    <a16:creationId xmlns:a16="http://schemas.microsoft.com/office/drawing/2014/main" id="{A32E6D58-22AB-A052-3E2F-B3A80B4CD3BD}"/>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0" name="任意形状 1339">
                <a:extLst>
                  <a:ext uri="{FF2B5EF4-FFF2-40B4-BE49-F238E27FC236}">
                    <a16:creationId xmlns:a16="http://schemas.microsoft.com/office/drawing/2014/main" id="{9B3C94E6-7486-4C0C-5F2D-2187365BB763}"/>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1" name="任意形状 1340">
                <a:extLst>
                  <a:ext uri="{FF2B5EF4-FFF2-40B4-BE49-F238E27FC236}">
                    <a16:creationId xmlns:a16="http://schemas.microsoft.com/office/drawing/2014/main" id="{9F630FE5-8C73-D81D-EFB1-03CFCB5552A1}"/>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2" name="椭圆 1341">
                <a:extLst>
                  <a:ext uri="{FF2B5EF4-FFF2-40B4-BE49-F238E27FC236}">
                    <a16:creationId xmlns:a16="http://schemas.microsoft.com/office/drawing/2014/main" id="{790E29CC-97A3-4437-F196-61C31E281CC8}"/>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3" name="椭圆 1342">
                <a:extLst>
                  <a:ext uri="{FF2B5EF4-FFF2-40B4-BE49-F238E27FC236}">
                    <a16:creationId xmlns:a16="http://schemas.microsoft.com/office/drawing/2014/main" id="{DDD4C419-B0BA-0E81-8DF8-C15951046C47}"/>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4" name="椭圆 1343">
                <a:extLst>
                  <a:ext uri="{FF2B5EF4-FFF2-40B4-BE49-F238E27FC236}">
                    <a16:creationId xmlns:a16="http://schemas.microsoft.com/office/drawing/2014/main" id="{66C555E4-D6D7-BE31-E8C1-20A262C110E5}"/>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5" name="椭圆 1344">
                <a:extLst>
                  <a:ext uri="{FF2B5EF4-FFF2-40B4-BE49-F238E27FC236}">
                    <a16:creationId xmlns:a16="http://schemas.microsoft.com/office/drawing/2014/main" id="{63689561-60B3-013E-1E6A-CA2921FB2596}"/>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6" name="椭圆 1345">
                <a:extLst>
                  <a:ext uri="{FF2B5EF4-FFF2-40B4-BE49-F238E27FC236}">
                    <a16:creationId xmlns:a16="http://schemas.microsoft.com/office/drawing/2014/main" id="{DCD12A15-E886-55C5-BC41-1B9E86AD3206}"/>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7" name="椭圆 1346">
                <a:extLst>
                  <a:ext uri="{FF2B5EF4-FFF2-40B4-BE49-F238E27FC236}">
                    <a16:creationId xmlns:a16="http://schemas.microsoft.com/office/drawing/2014/main" id="{4CE6986F-4B65-BCFE-E1FD-367B1D28B1C8}"/>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8" name="椭圆 1347">
                <a:extLst>
                  <a:ext uri="{FF2B5EF4-FFF2-40B4-BE49-F238E27FC236}">
                    <a16:creationId xmlns:a16="http://schemas.microsoft.com/office/drawing/2014/main" id="{AE6628E4-BAF9-9FB4-83F7-5AC22DA3460F}"/>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9" name="椭圆 1348">
                <a:extLst>
                  <a:ext uri="{FF2B5EF4-FFF2-40B4-BE49-F238E27FC236}">
                    <a16:creationId xmlns:a16="http://schemas.microsoft.com/office/drawing/2014/main" id="{06136CA3-4E6D-6AFB-1BF9-0DB86D5E79AE}"/>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0" name="椭圆 1349">
                <a:extLst>
                  <a:ext uri="{FF2B5EF4-FFF2-40B4-BE49-F238E27FC236}">
                    <a16:creationId xmlns:a16="http://schemas.microsoft.com/office/drawing/2014/main" id="{144B860C-B151-340A-FCFA-83D1A5463740}"/>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1" name="椭圆 1350">
                <a:extLst>
                  <a:ext uri="{FF2B5EF4-FFF2-40B4-BE49-F238E27FC236}">
                    <a16:creationId xmlns:a16="http://schemas.microsoft.com/office/drawing/2014/main" id="{D0396479-B546-9CF3-2391-035038A8B7D4}"/>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2" name="椭圆 1351">
                <a:extLst>
                  <a:ext uri="{FF2B5EF4-FFF2-40B4-BE49-F238E27FC236}">
                    <a16:creationId xmlns:a16="http://schemas.microsoft.com/office/drawing/2014/main" id="{2C80F96F-03FC-7783-3277-5F85BF461992}"/>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3" name="椭圆 1352">
                <a:extLst>
                  <a:ext uri="{FF2B5EF4-FFF2-40B4-BE49-F238E27FC236}">
                    <a16:creationId xmlns:a16="http://schemas.microsoft.com/office/drawing/2014/main" id="{B0E97CFE-80BF-949B-7EB4-D0B94C3A151D}"/>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00" name="圆角矩形 1199">
              <a:extLst>
                <a:ext uri="{FF2B5EF4-FFF2-40B4-BE49-F238E27FC236}">
                  <a16:creationId xmlns:a16="http://schemas.microsoft.com/office/drawing/2014/main" id="{02AF3ED1-3679-13E9-3B08-CD548410152A}"/>
                </a:ext>
              </a:extLst>
            </p:cNvPr>
            <p:cNvSpPr/>
            <p:nvPr/>
          </p:nvSpPr>
          <p:spPr>
            <a:xfrm>
              <a:off x="5661288" y="3357072"/>
              <a:ext cx="922392" cy="708503"/>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354" name="组 2863">
            <a:extLst>
              <a:ext uri="{FF2B5EF4-FFF2-40B4-BE49-F238E27FC236}">
                <a16:creationId xmlns:a16="http://schemas.microsoft.com/office/drawing/2014/main" id="{2BF7824C-3D3F-85AB-DBEE-A642296D45A4}"/>
              </a:ext>
            </a:extLst>
          </p:cNvPr>
          <p:cNvGrpSpPr/>
          <p:nvPr/>
        </p:nvGrpSpPr>
        <p:grpSpPr>
          <a:xfrm>
            <a:off x="10128142" y="3678032"/>
            <a:ext cx="594198" cy="571298"/>
            <a:chOff x="5661288" y="3357072"/>
            <a:chExt cx="922392" cy="708503"/>
          </a:xfrm>
        </p:grpSpPr>
        <p:grpSp>
          <p:nvGrpSpPr>
            <p:cNvPr id="1355" name="组 2864">
              <a:extLst>
                <a:ext uri="{FF2B5EF4-FFF2-40B4-BE49-F238E27FC236}">
                  <a16:creationId xmlns:a16="http://schemas.microsoft.com/office/drawing/2014/main" id="{83DAEA1A-8ADC-9DA6-16E7-B06CE1ABD233}"/>
                </a:ext>
              </a:extLst>
            </p:cNvPr>
            <p:cNvGrpSpPr/>
            <p:nvPr/>
          </p:nvGrpSpPr>
          <p:grpSpPr>
            <a:xfrm>
              <a:off x="5761678" y="3462717"/>
              <a:ext cx="698724" cy="543964"/>
              <a:chOff x="2186939" y="1617345"/>
              <a:chExt cx="6086464" cy="4617201"/>
            </a:xfrm>
          </p:grpSpPr>
          <p:sp>
            <p:nvSpPr>
              <p:cNvPr id="1357" name="椭圆 1356">
                <a:extLst>
                  <a:ext uri="{FF2B5EF4-FFF2-40B4-BE49-F238E27FC236}">
                    <a16:creationId xmlns:a16="http://schemas.microsoft.com/office/drawing/2014/main" id="{480382FB-1F30-A69C-044D-452DA6524F6B}"/>
                  </a:ext>
                </a:extLst>
              </p:cNvPr>
              <p:cNvSpPr/>
              <p:nvPr/>
            </p:nvSpPr>
            <p:spPr>
              <a:xfrm>
                <a:off x="4429317" y="5848452"/>
                <a:ext cx="411856" cy="386094"/>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8" name="椭圆 1357">
                <a:extLst>
                  <a:ext uri="{FF2B5EF4-FFF2-40B4-BE49-F238E27FC236}">
                    <a16:creationId xmlns:a16="http://schemas.microsoft.com/office/drawing/2014/main" id="{8B634FA0-56C8-6350-53C9-1128E2B2ED9B}"/>
                  </a:ext>
                </a:extLst>
              </p:cNvPr>
              <p:cNvSpPr/>
              <p:nvPr/>
            </p:nvSpPr>
            <p:spPr>
              <a:xfrm>
                <a:off x="5581076" y="5848452"/>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59" name="直线箭头连接符 1358">
                <a:extLst>
                  <a:ext uri="{FF2B5EF4-FFF2-40B4-BE49-F238E27FC236}">
                    <a16:creationId xmlns:a16="http://schemas.microsoft.com/office/drawing/2014/main" id="{945AF46D-9C75-70DF-D6D9-EAE9222E14C2}"/>
                  </a:ext>
                </a:extLst>
              </p:cNvPr>
              <p:cNvCxnSpPr/>
              <p:nvPr/>
            </p:nvCxnSpPr>
            <p:spPr>
              <a:xfrm flipH="1" flipV="1">
                <a:off x="2331728" y="5173825"/>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0" name="直线箭头连接符 1359">
                <a:extLst>
                  <a:ext uri="{FF2B5EF4-FFF2-40B4-BE49-F238E27FC236}">
                    <a16:creationId xmlns:a16="http://schemas.microsoft.com/office/drawing/2014/main" id="{6163FD1D-1362-70C6-0E12-E9E69EA81078}"/>
                  </a:ext>
                </a:extLst>
              </p:cNvPr>
              <p:cNvCxnSpPr/>
              <p:nvPr/>
            </p:nvCxnSpPr>
            <p:spPr>
              <a:xfrm flipH="1" flipV="1">
                <a:off x="3483487" y="5173824"/>
                <a:ext cx="1151759"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1" name="直线箭头连接符 1360">
                <a:extLst>
                  <a:ext uri="{FF2B5EF4-FFF2-40B4-BE49-F238E27FC236}">
                    <a16:creationId xmlns:a16="http://schemas.microsoft.com/office/drawing/2014/main" id="{ED42187D-429A-41C4-1175-A12394A3FE36}"/>
                  </a:ext>
                </a:extLst>
              </p:cNvPr>
              <p:cNvCxnSpPr/>
              <p:nvPr/>
            </p:nvCxnSpPr>
            <p:spPr>
              <a:xfrm flipV="1">
                <a:off x="4635246"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2" name="直线箭头连接符 1361">
                <a:extLst>
                  <a:ext uri="{FF2B5EF4-FFF2-40B4-BE49-F238E27FC236}">
                    <a16:creationId xmlns:a16="http://schemas.microsoft.com/office/drawing/2014/main" id="{07DACCB4-93EA-548D-0010-A4F407C52DA5}"/>
                  </a:ext>
                </a:extLst>
              </p:cNvPr>
              <p:cNvCxnSpPr/>
              <p:nvPr/>
            </p:nvCxnSpPr>
            <p:spPr>
              <a:xfrm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3" name="直线箭头连接符 1362">
                <a:extLst>
                  <a:ext uri="{FF2B5EF4-FFF2-40B4-BE49-F238E27FC236}">
                    <a16:creationId xmlns:a16="http://schemas.microsoft.com/office/drawing/2014/main" id="{219CD53C-9944-49F8-9608-47BDA1981186}"/>
                  </a:ext>
                </a:extLst>
              </p:cNvPr>
              <p:cNvCxnSpPr/>
              <p:nvPr/>
            </p:nvCxnSpPr>
            <p:spPr>
              <a:xfrm flipV="1">
                <a:off x="4635246" y="5173823"/>
                <a:ext cx="2303518"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4" name="直线箭头连接符 1363">
                <a:extLst>
                  <a:ext uri="{FF2B5EF4-FFF2-40B4-BE49-F238E27FC236}">
                    <a16:creationId xmlns:a16="http://schemas.microsoft.com/office/drawing/2014/main" id="{98FD1B80-06FE-D074-9AE3-73EC65BB7375}"/>
                  </a:ext>
                </a:extLst>
              </p:cNvPr>
              <p:cNvCxnSpPr/>
              <p:nvPr/>
            </p:nvCxnSpPr>
            <p:spPr>
              <a:xfrm flipV="1">
                <a:off x="4635246" y="5173822"/>
                <a:ext cx="3455277"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5" name="直线箭头连接符 1364">
                <a:extLst>
                  <a:ext uri="{FF2B5EF4-FFF2-40B4-BE49-F238E27FC236}">
                    <a16:creationId xmlns:a16="http://schemas.microsoft.com/office/drawing/2014/main" id="{DFEE73C7-ECE3-F826-F446-AE68DFA1B247}"/>
                  </a:ext>
                </a:extLst>
              </p:cNvPr>
              <p:cNvCxnSpPr/>
              <p:nvPr/>
            </p:nvCxnSpPr>
            <p:spPr>
              <a:xfrm flipH="1" flipV="1">
                <a:off x="2331728" y="5173825"/>
                <a:ext cx="3455277"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6" name="直线箭头连接符 1365">
                <a:extLst>
                  <a:ext uri="{FF2B5EF4-FFF2-40B4-BE49-F238E27FC236}">
                    <a16:creationId xmlns:a16="http://schemas.microsoft.com/office/drawing/2014/main" id="{DB5EC692-7DD4-C6EF-33BC-C599A22BE69C}"/>
                  </a:ext>
                </a:extLst>
              </p:cNvPr>
              <p:cNvCxnSpPr/>
              <p:nvPr/>
            </p:nvCxnSpPr>
            <p:spPr>
              <a:xfrm flipH="1" flipV="1">
                <a:off x="3483487" y="5173824"/>
                <a:ext cx="2303518" cy="67462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7" name="直线箭头连接符 1366">
                <a:extLst>
                  <a:ext uri="{FF2B5EF4-FFF2-40B4-BE49-F238E27FC236}">
                    <a16:creationId xmlns:a16="http://schemas.microsoft.com/office/drawing/2014/main" id="{DF660254-AB4F-DF3F-547D-4C790755490E}"/>
                  </a:ext>
                </a:extLst>
              </p:cNvPr>
              <p:cNvCxnSpPr/>
              <p:nvPr/>
            </p:nvCxnSpPr>
            <p:spPr>
              <a:xfrm flipV="1">
                <a:off x="5787005" y="5173822"/>
                <a:ext cx="2303518" cy="67463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8" name="直线箭头连接符 1367">
                <a:extLst>
                  <a:ext uri="{FF2B5EF4-FFF2-40B4-BE49-F238E27FC236}">
                    <a16:creationId xmlns:a16="http://schemas.microsoft.com/office/drawing/2014/main" id="{8D477AFD-F2FD-BAA0-9FAD-5376BDC0E7C1}"/>
                  </a:ext>
                </a:extLst>
              </p:cNvPr>
              <p:cNvCxnSpPr/>
              <p:nvPr/>
            </p:nvCxnSpPr>
            <p:spPr>
              <a:xfrm flipV="1">
                <a:off x="5787005" y="5173823"/>
                <a:ext cx="1151759" cy="67462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9" name="直线箭头连接符 1368">
                <a:extLst>
                  <a:ext uri="{FF2B5EF4-FFF2-40B4-BE49-F238E27FC236}">
                    <a16:creationId xmlns:a16="http://schemas.microsoft.com/office/drawing/2014/main" id="{7205DC7F-A16C-FFEB-7161-F066C370D6F4}"/>
                  </a:ext>
                </a:extLst>
              </p:cNvPr>
              <p:cNvCxnSpPr/>
              <p:nvPr/>
            </p:nvCxnSpPr>
            <p:spPr>
              <a:xfrm flipV="1">
                <a:off x="5787005" y="5173823"/>
                <a:ext cx="0"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0" name="直线箭头连接符 1369">
                <a:extLst>
                  <a:ext uri="{FF2B5EF4-FFF2-40B4-BE49-F238E27FC236}">
                    <a16:creationId xmlns:a16="http://schemas.microsoft.com/office/drawing/2014/main" id="{4A76EB01-33F2-31BF-3DEA-682F0B990AE1}"/>
                  </a:ext>
                </a:extLst>
              </p:cNvPr>
              <p:cNvCxnSpPr/>
              <p:nvPr/>
            </p:nvCxnSpPr>
            <p:spPr>
              <a:xfrm flipH="1" flipV="1">
                <a:off x="4635246" y="5173823"/>
                <a:ext cx="1151759" cy="6746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1" name="椭圆 1370">
                <a:extLst>
                  <a:ext uri="{FF2B5EF4-FFF2-40B4-BE49-F238E27FC236}">
                    <a16:creationId xmlns:a16="http://schemas.microsoft.com/office/drawing/2014/main" id="{F75F390B-8158-4E8E-FC26-228C0DFD57E1}"/>
                  </a:ext>
                </a:extLst>
              </p:cNvPr>
              <p:cNvSpPr/>
              <p:nvPr/>
            </p:nvSpPr>
            <p:spPr>
              <a:xfrm>
                <a:off x="3774314" y="2028467"/>
                <a:ext cx="411856" cy="3860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2" name="椭圆 1371">
                <a:extLst>
                  <a:ext uri="{FF2B5EF4-FFF2-40B4-BE49-F238E27FC236}">
                    <a16:creationId xmlns:a16="http://schemas.microsoft.com/office/drawing/2014/main" id="{0C3AE90E-5AD8-1679-4F9D-E1063AD4DB4F}"/>
                  </a:ext>
                </a:extLst>
              </p:cNvPr>
              <p:cNvSpPr/>
              <p:nvPr/>
            </p:nvSpPr>
            <p:spPr>
              <a:xfrm>
                <a:off x="4926073" y="2028467"/>
                <a:ext cx="411856" cy="386094"/>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3" name="椭圆 1372">
                <a:extLst>
                  <a:ext uri="{FF2B5EF4-FFF2-40B4-BE49-F238E27FC236}">
                    <a16:creationId xmlns:a16="http://schemas.microsoft.com/office/drawing/2014/main" id="{D05A3D4C-12E4-05A0-4B02-4A2FF76758F3}"/>
                  </a:ext>
                </a:extLst>
              </p:cNvPr>
              <p:cNvSpPr/>
              <p:nvPr/>
            </p:nvSpPr>
            <p:spPr>
              <a:xfrm>
                <a:off x="5991146" y="2028467"/>
                <a:ext cx="411856" cy="38609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74" name="直线箭头连接符 1373">
                <a:extLst>
                  <a:ext uri="{FF2B5EF4-FFF2-40B4-BE49-F238E27FC236}">
                    <a16:creationId xmlns:a16="http://schemas.microsoft.com/office/drawing/2014/main" id="{DEC2337C-B43A-E0E3-B967-41EADD9E6126}"/>
                  </a:ext>
                </a:extLst>
              </p:cNvPr>
              <p:cNvCxnSpPr/>
              <p:nvPr/>
            </p:nvCxnSpPr>
            <p:spPr>
              <a:xfrm flipV="1">
                <a:off x="2317357" y="2414561"/>
                <a:ext cx="1662885"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5" name="直线箭头连接符 1374">
                <a:extLst>
                  <a:ext uri="{FF2B5EF4-FFF2-40B4-BE49-F238E27FC236}">
                    <a16:creationId xmlns:a16="http://schemas.microsoft.com/office/drawing/2014/main" id="{39946C50-D0CE-F672-6F55-FE640D510065}"/>
                  </a:ext>
                </a:extLst>
              </p:cNvPr>
              <p:cNvCxnSpPr/>
              <p:nvPr/>
            </p:nvCxnSpPr>
            <p:spPr>
              <a:xfrm flipV="1">
                <a:off x="2317357" y="2414561"/>
                <a:ext cx="2814644"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6" name="直线箭头连接符 1375">
                <a:extLst>
                  <a:ext uri="{FF2B5EF4-FFF2-40B4-BE49-F238E27FC236}">
                    <a16:creationId xmlns:a16="http://schemas.microsoft.com/office/drawing/2014/main" id="{F09AC58D-259F-DE97-A1EB-7BE9F44BB331}"/>
                  </a:ext>
                </a:extLst>
              </p:cNvPr>
              <p:cNvCxnSpPr/>
              <p:nvPr/>
            </p:nvCxnSpPr>
            <p:spPr>
              <a:xfrm flipV="1">
                <a:off x="2317357" y="2414561"/>
                <a:ext cx="3879717" cy="58471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7" name="直线箭头连接符 1376">
                <a:extLst>
                  <a:ext uri="{FF2B5EF4-FFF2-40B4-BE49-F238E27FC236}">
                    <a16:creationId xmlns:a16="http://schemas.microsoft.com/office/drawing/2014/main" id="{6AA36C76-F515-E57B-C0E5-988D1916CAC7}"/>
                  </a:ext>
                </a:extLst>
              </p:cNvPr>
              <p:cNvCxnSpPr/>
              <p:nvPr/>
            </p:nvCxnSpPr>
            <p:spPr>
              <a:xfrm flipV="1">
                <a:off x="3469116" y="2414561"/>
                <a:ext cx="511126"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8" name="直线箭头连接符 1377">
                <a:extLst>
                  <a:ext uri="{FF2B5EF4-FFF2-40B4-BE49-F238E27FC236}">
                    <a16:creationId xmlns:a16="http://schemas.microsoft.com/office/drawing/2014/main" id="{9526C2E4-FDAC-F09E-B7C7-42A37C8D52AC}"/>
                  </a:ext>
                </a:extLst>
              </p:cNvPr>
              <p:cNvCxnSpPr/>
              <p:nvPr/>
            </p:nvCxnSpPr>
            <p:spPr>
              <a:xfrm flipV="1">
                <a:off x="3469116" y="2414561"/>
                <a:ext cx="1662885"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9" name="直线箭头连接符 1378">
                <a:extLst>
                  <a:ext uri="{FF2B5EF4-FFF2-40B4-BE49-F238E27FC236}">
                    <a16:creationId xmlns:a16="http://schemas.microsoft.com/office/drawing/2014/main" id="{D59483AE-D966-39EA-92FD-8AFE931D294B}"/>
                  </a:ext>
                </a:extLst>
              </p:cNvPr>
              <p:cNvCxnSpPr/>
              <p:nvPr/>
            </p:nvCxnSpPr>
            <p:spPr>
              <a:xfrm flipV="1">
                <a:off x="3469116" y="2414561"/>
                <a:ext cx="2727958" cy="58471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0" name="直线箭头连接符 1379">
                <a:extLst>
                  <a:ext uri="{FF2B5EF4-FFF2-40B4-BE49-F238E27FC236}">
                    <a16:creationId xmlns:a16="http://schemas.microsoft.com/office/drawing/2014/main" id="{D32E416F-48C3-AE82-5879-CAF6E0CD0C1C}"/>
                  </a:ext>
                </a:extLst>
              </p:cNvPr>
              <p:cNvCxnSpPr/>
              <p:nvPr/>
            </p:nvCxnSpPr>
            <p:spPr>
              <a:xfrm flipH="1" flipV="1">
                <a:off x="3980242"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1" name="直线箭头连接符 1380">
                <a:extLst>
                  <a:ext uri="{FF2B5EF4-FFF2-40B4-BE49-F238E27FC236}">
                    <a16:creationId xmlns:a16="http://schemas.microsoft.com/office/drawing/2014/main" id="{2B0CB717-FA19-D147-D943-8E784A34AD26}"/>
                  </a:ext>
                </a:extLst>
              </p:cNvPr>
              <p:cNvCxnSpPr/>
              <p:nvPr/>
            </p:nvCxnSpPr>
            <p:spPr>
              <a:xfrm flipH="1" flipV="1">
                <a:off x="3980242"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2" name="直线箭头连接符 1381">
                <a:extLst>
                  <a:ext uri="{FF2B5EF4-FFF2-40B4-BE49-F238E27FC236}">
                    <a16:creationId xmlns:a16="http://schemas.microsoft.com/office/drawing/2014/main" id="{80C1CA29-D671-7159-D8CA-55B0B0665C27}"/>
                  </a:ext>
                </a:extLst>
              </p:cNvPr>
              <p:cNvCxnSpPr/>
              <p:nvPr/>
            </p:nvCxnSpPr>
            <p:spPr>
              <a:xfrm flipH="1" flipV="1">
                <a:off x="3980242" y="2414561"/>
                <a:ext cx="2944151"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3" name="直线箭头连接符 1382">
                <a:extLst>
                  <a:ext uri="{FF2B5EF4-FFF2-40B4-BE49-F238E27FC236}">
                    <a16:creationId xmlns:a16="http://schemas.microsoft.com/office/drawing/2014/main" id="{51B84485-75D1-CE14-8532-FCED3CBD74DC}"/>
                  </a:ext>
                </a:extLst>
              </p:cNvPr>
              <p:cNvCxnSpPr/>
              <p:nvPr/>
            </p:nvCxnSpPr>
            <p:spPr>
              <a:xfrm flipV="1">
                <a:off x="4620875" y="2414561"/>
                <a:ext cx="511126"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4" name="直线箭头连接符 1383">
                <a:extLst>
                  <a:ext uri="{FF2B5EF4-FFF2-40B4-BE49-F238E27FC236}">
                    <a16:creationId xmlns:a16="http://schemas.microsoft.com/office/drawing/2014/main" id="{4173669C-A637-9B5E-DD52-E778F16B1C26}"/>
                  </a:ext>
                </a:extLst>
              </p:cNvPr>
              <p:cNvCxnSpPr/>
              <p:nvPr/>
            </p:nvCxnSpPr>
            <p:spPr>
              <a:xfrm flipV="1">
                <a:off x="4620875" y="2414561"/>
                <a:ext cx="157619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5" name="直线箭头连接符 1384">
                <a:extLst>
                  <a:ext uri="{FF2B5EF4-FFF2-40B4-BE49-F238E27FC236}">
                    <a16:creationId xmlns:a16="http://schemas.microsoft.com/office/drawing/2014/main" id="{0704E490-AF87-6118-226E-55349683F582}"/>
                  </a:ext>
                </a:extLst>
              </p:cNvPr>
              <p:cNvCxnSpPr/>
              <p:nvPr/>
            </p:nvCxnSpPr>
            <p:spPr>
              <a:xfrm flipH="1" flipV="1">
                <a:off x="5132001" y="2414561"/>
                <a:ext cx="640633"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6" name="直线箭头连接符 1385">
                <a:extLst>
                  <a:ext uri="{FF2B5EF4-FFF2-40B4-BE49-F238E27FC236}">
                    <a16:creationId xmlns:a16="http://schemas.microsoft.com/office/drawing/2014/main" id="{F9E4B6DF-31ED-122A-E538-A8A765F7080C}"/>
                  </a:ext>
                </a:extLst>
              </p:cNvPr>
              <p:cNvCxnSpPr/>
              <p:nvPr/>
            </p:nvCxnSpPr>
            <p:spPr>
              <a:xfrm flipV="1">
                <a:off x="5772634" y="2414561"/>
                <a:ext cx="424440"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7" name="直线箭头连接符 1386">
                <a:extLst>
                  <a:ext uri="{FF2B5EF4-FFF2-40B4-BE49-F238E27FC236}">
                    <a16:creationId xmlns:a16="http://schemas.microsoft.com/office/drawing/2014/main" id="{F035DA4D-7B34-54B2-8BF5-BE9D975116ED}"/>
                  </a:ext>
                </a:extLst>
              </p:cNvPr>
              <p:cNvCxnSpPr/>
              <p:nvPr/>
            </p:nvCxnSpPr>
            <p:spPr>
              <a:xfrm flipH="1" flipV="1">
                <a:off x="5132001" y="2414561"/>
                <a:ext cx="1792392"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8" name="直线箭头连接符 1387">
                <a:extLst>
                  <a:ext uri="{FF2B5EF4-FFF2-40B4-BE49-F238E27FC236}">
                    <a16:creationId xmlns:a16="http://schemas.microsoft.com/office/drawing/2014/main" id="{595D7A56-728F-32F0-F1D9-49D65B88CE49}"/>
                  </a:ext>
                </a:extLst>
              </p:cNvPr>
              <p:cNvCxnSpPr/>
              <p:nvPr/>
            </p:nvCxnSpPr>
            <p:spPr>
              <a:xfrm flipH="1" flipV="1">
                <a:off x="6197074" y="2414561"/>
                <a:ext cx="727319" cy="58471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9" name="直线箭头连接符 1388">
                <a:extLst>
                  <a:ext uri="{FF2B5EF4-FFF2-40B4-BE49-F238E27FC236}">
                    <a16:creationId xmlns:a16="http://schemas.microsoft.com/office/drawing/2014/main" id="{9BF03C53-7443-F81E-3ED9-B0EA594EE103}"/>
                  </a:ext>
                </a:extLst>
              </p:cNvPr>
              <p:cNvCxnSpPr/>
              <p:nvPr/>
            </p:nvCxnSpPr>
            <p:spPr>
              <a:xfrm flipH="1" flipV="1">
                <a:off x="3980242" y="2414561"/>
                <a:ext cx="4095910"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0" name="直线箭头连接符 1389">
                <a:extLst>
                  <a:ext uri="{FF2B5EF4-FFF2-40B4-BE49-F238E27FC236}">
                    <a16:creationId xmlns:a16="http://schemas.microsoft.com/office/drawing/2014/main" id="{0F8163B0-9111-8FA4-B9E6-3D786016BEB9}"/>
                  </a:ext>
                </a:extLst>
              </p:cNvPr>
              <p:cNvCxnSpPr/>
              <p:nvPr/>
            </p:nvCxnSpPr>
            <p:spPr>
              <a:xfrm flipH="1" flipV="1">
                <a:off x="5132001" y="2414561"/>
                <a:ext cx="2944151"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1" name="直线箭头连接符 1390">
                <a:extLst>
                  <a:ext uri="{FF2B5EF4-FFF2-40B4-BE49-F238E27FC236}">
                    <a16:creationId xmlns:a16="http://schemas.microsoft.com/office/drawing/2014/main" id="{F87BF503-D1EC-DADA-40A0-24040CB391A0}"/>
                  </a:ext>
                </a:extLst>
              </p:cNvPr>
              <p:cNvCxnSpPr/>
              <p:nvPr/>
            </p:nvCxnSpPr>
            <p:spPr>
              <a:xfrm flipH="1" flipV="1">
                <a:off x="6197074" y="2414561"/>
                <a:ext cx="1879078" cy="58471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2" name="直线箭头连接符 1391">
                <a:extLst>
                  <a:ext uri="{FF2B5EF4-FFF2-40B4-BE49-F238E27FC236}">
                    <a16:creationId xmlns:a16="http://schemas.microsoft.com/office/drawing/2014/main" id="{D47537DF-4B04-7DC6-833B-396BF69C1D01}"/>
                  </a:ext>
                </a:extLst>
              </p:cNvPr>
              <p:cNvCxnSpPr/>
              <p:nvPr/>
            </p:nvCxnSpPr>
            <p:spPr>
              <a:xfrm flipV="1">
                <a:off x="3980242"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3" name="直线箭头连接符 1392">
                <a:extLst>
                  <a:ext uri="{FF2B5EF4-FFF2-40B4-BE49-F238E27FC236}">
                    <a16:creationId xmlns:a16="http://schemas.microsoft.com/office/drawing/2014/main" id="{FEBED38F-8842-0CF0-F051-D5CD5AC64A18}"/>
                  </a:ext>
                </a:extLst>
              </p:cNvPr>
              <p:cNvCxnSpPr/>
              <p:nvPr/>
            </p:nvCxnSpPr>
            <p:spPr>
              <a:xfrm flipV="1">
                <a:off x="5124905" y="1626509"/>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4" name="直线箭头连接符 1393">
                <a:extLst>
                  <a:ext uri="{FF2B5EF4-FFF2-40B4-BE49-F238E27FC236}">
                    <a16:creationId xmlns:a16="http://schemas.microsoft.com/office/drawing/2014/main" id="{C2083FC6-BBA9-C812-141F-409B650FE82F}"/>
                  </a:ext>
                </a:extLst>
              </p:cNvPr>
              <p:cNvCxnSpPr/>
              <p:nvPr/>
            </p:nvCxnSpPr>
            <p:spPr>
              <a:xfrm flipV="1">
                <a:off x="6197074" y="1617345"/>
                <a:ext cx="0" cy="401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5" name="椭圆 1394">
                <a:extLst>
                  <a:ext uri="{FF2B5EF4-FFF2-40B4-BE49-F238E27FC236}">
                    <a16:creationId xmlns:a16="http://schemas.microsoft.com/office/drawing/2014/main" id="{CFDB8DA8-BBF6-7276-AC28-7211F7A0E0CA}"/>
                  </a:ext>
                </a:extLst>
              </p:cNvPr>
              <p:cNvSpPr/>
              <p:nvPr/>
            </p:nvSpPr>
            <p:spPr>
              <a:xfrm>
                <a:off x="2201080" y="4775102"/>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6" name="椭圆 1395">
                <a:extLst>
                  <a:ext uri="{FF2B5EF4-FFF2-40B4-BE49-F238E27FC236}">
                    <a16:creationId xmlns:a16="http://schemas.microsoft.com/office/drawing/2014/main" id="{4D61AC68-66CE-1A42-7F89-0973081E99B1}"/>
                  </a:ext>
                </a:extLst>
              </p:cNvPr>
              <p:cNvSpPr/>
              <p:nvPr/>
            </p:nvSpPr>
            <p:spPr>
              <a:xfrm>
                <a:off x="3334486" y="4775102"/>
                <a:ext cx="405293" cy="3803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7" name="椭圆 1396">
                <a:extLst>
                  <a:ext uri="{FF2B5EF4-FFF2-40B4-BE49-F238E27FC236}">
                    <a16:creationId xmlns:a16="http://schemas.microsoft.com/office/drawing/2014/main" id="{90E2BDFF-415B-21DF-6817-C67DB3C71D0C}"/>
                  </a:ext>
                </a:extLst>
              </p:cNvPr>
              <p:cNvSpPr/>
              <p:nvPr/>
            </p:nvSpPr>
            <p:spPr>
              <a:xfrm>
                <a:off x="4467892" y="4775101"/>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8" name="椭圆 1397">
                <a:extLst>
                  <a:ext uri="{FF2B5EF4-FFF2-40B4-BE49-F238E27FC236}">
                    <a16:creationId xmlns:a16="http://schemas.microsoft.com/office/drawing/2014/main" id="{2FA4A57B-70C4-06ED-DFA5-A9939C61D611}"/>
                  </a:ext>
                </a:extLst>
              </p:cNvPr>
              <p:cNvSpPr/>
              <p:nvPr/>
            </p:nvSpPr>
            <p:spPr>
              <a:xfrm>
                <a:off x="5601298" y="4775101"/>
                <a:ext cx="405293" cy="3803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99" name="椭圆 1398">
                <a:extLst>
                  <a:ext uri="{FF2B5EF4-FFF2-40B4-BE49-F238E27FC236}">
                    <a16:creationId xmlns:a16="http://schemas.microsoft.com/office/drawing/2014/main" id="{42F04D5A-A60F-A1B5-FCCE-44D6298B6433}"/>
                  </a:ext>
                </a:extLst>
              </p:cNvPr>
              <p:cNvSpPr/>
              <p:nvPr/>
            </p:nvSpPr>
            <p:spPr>
              <a:xfrm>
                <a:off x="6734704" y="4775100"/>
                <a:ext cx="405293" cy="380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0" name="椭圆 1399">
                <a:extLst>
                  <a:ext uri="{FF2B5EF4-FFF2-40B4-BE49-F238E27FC236}">
                    <a16:creationId xmlns:a16="http://schemas.microsoft.com/office/drawing/2014/main" id="{0C9F57BB-9A26-7FA7-9CB7-CDFA5BE5CC95}"/>
                  </a:ext>
                </a:extLst>
              </p:cNvPr>
              <p:cNvSpPr/>
              <p:nvPr/>
            </p:nvSpPr>
            <p:spPr>
              <a:xfrm>
                <a:off x="7868110" y="4775098"/>
                <a:ext cx="405293" cy="38032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1" name="直线箭头连接符 1400">
                <a:extLst>
                  <a:ext uri="{FF2B5EF4-FFF2-40B4-BE49-F238E27FC236}">
                    <a16:creationId xmlns:a16="http://schemas.microsoft.com/office/drawing/2014/main" id="{20440F52-3183-A09F-7712-579BDA26B933}"/>
                  </a:ext>
                </a:extLst>
              </p:cNvPr>
              <p:cNvCxnSpPr/>
              <p:nvPr/>
            </p:nvCxnSpPr>
            <p:spPr>
              <a:xfrm flipV="1">
                <a:off x="2403727" y="428640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2" name="直线箭头连接符 1401">
                <a:extLst>
                  <a:ext uri="{FF2B5EF4-FFF2-40B4-BE49-F238E27FC236}">
                    <a16:creationId xmlns:a16="http://schemas.microsoft.com/office/drawing/2014/main" id="{FD96940D-AC7F-D966-1534-5BC651938541}"/>
                  </a:ext>
                </a:extLst>
              </p:cNvPr>
              <p:cNvCxnSpPr/>
              <p:nvPr/>
            </p:nvCxnSpPr>
            <p:spPr>
              <a:xfrm flipV="1">
                <a:off x="2403727"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3" name="直线箭头连接符 1402">
                <a:extLst>
                  <a:ext uri="{FF2B5EF4-FFF2-40B4-BE49-F238E27FC236}">
                    <a16:creationId xmlns:a16="http://schemas.microsoft.com/office/drawing/2014/main" id="{A720A261-BD21-A373-A47D-5CE5C7D70A2E}"/>
                  </a:ext>
                </a:extLst>
              </p:cNvPr>
              <p:cNvCxnSpPr/>
              <p:nvPr/>
            </p:nvCxnSpPr>
            <p:spPr>
              <a:xfrm flipV="1">
                <a:off x="2403727" y="4286403"/>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4" name="直线箭头连接符 1403">
                <a:extLst>
                  <a:ext uri="{FF2B5EF4-FFF2-40B4-BE49-F238E27FC236}">
                    <a16:creationId xmlns:a16="http://schemas.microsoft.com/office/drawing/2014/main" id="{6BA910D3-773D-906E-00E3-C17711A9ADB2}"/>
                  </a:ext>
                </a:extLst>
              </p:cNvPr>
              <p:cNvCxnSpPr/>
              <p:nvPr/>
            </p:nvCxnSpPr>
            <p:spPr>
              <a:xfrm flipV="1">
                <a:off x="2403727"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5" name="直线箭头连接符 1404">
                <a:extLst>
                  <a:ext uri="{FF2B5EF4-FFF2-40B4-BE49-F238E27FC236}">
                    <a16:creationId xmlns:a16="http://schemas.microsoft.com/office/drawing/2014/main" id="{7724EF7E-0AE4-6C82-0DA6-D4B5AC92EA4F}"/>
                  </a:ext>
                </a:extLst>
              </p:cNvPr>
              <p:cNvCxnSpPr/>
              <p:nvPr/>
            </p:nvCxnSpPr>
            <p:spPr>
              <a:xfrm flipV="1">
                <a:off x="2403727" y="4286403"/>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6" name="直线箭头连接符 1405">
                <a:extLst>
                  <a:ext uri="{FF2B5EF4-FFF2-40B4-BE49-F238E27FC236}">
                    <a16:creationId xmlns:a16="http://schemas.microsoft.com/office/drawing/2014/main" id="{3ACFAC6B-A293-FF19-F3D6-E19E69A38B56}"/>
                  </a:ext>
                </a:extLst>
              </p:cNvPr>
              <p:cNvCxnSpPr/>
              <p:nvPr/>
            </p:nvCxnSpPr>
            <p:spPr>
              <a:xfrm flipV="1">
                <a:off x="2403727" y="4286401"/>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7" name="直线箭头连接符 1406">
                <a:extLst>
                  <a:ext uri="{FF2B5EF4-FFF2-40B4-BE49-F238E27FC236}">
                    <a16:creationId xmlns:a16="http://schemas.microsoft.com/office/drawing/2014/main" id="{D3C21EC7-F061-942D-BF9C-24BD1DB32D13}"/>
                  </a:ext>
                </a:extLst>
              </p:cNvPr>
              <p:cNvCxnSpPr/>
              <p:nvPr/>
            </p:nvCxnSpPr>
            <p:spPr>
              <a:xfrm flipH="1" flipV="1">
                <a:off x="2403727" y="428640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8" name="直线箭头连接符 1407">
                <a:extLst>
                  <a:ext uri="{FF2B5EF4-FFF2-40B4-BE49-F238E27FC236}">
                    <a16:creationId xmlns:a16="http://schemas.microsoft.com/office/drawing/2014/main" id="{B45BA071-9BF6-711D-82E8-7C6B9B2BD1ED}"/>
                  </a:ext>
                </a:extLst>
              </p:cNvPr>
              <p:cNvCxnSpPr/>
              <p:nvPr/>
            </p:nvCxnSpPr>
            <p:spPr>
              <a:xfrm flipV="1">
                <a:off x="3537133"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9" name="直线箭头连接符 1408">
                <a:extLst>
                  <a:ext uri="{FF2B5EF4-FFF2-40B4-BE49-F238E27FC236}">
                    <a16:creationId xmlns:a16="http://schemas.microsoft.com/office/drawing/2014/main" id="{E8D85775-C420-7198-CF16-C1185672FE15}"/>
                  </a:ext>
                </a:extLst>
              </p:cNvPr>
              <p:cNvCxnSpPr/>
              <p:nvPr/>
            </p:nvCxnSpPr>
            <p:spPr>
              <a:xfrm flipV="1">
                <a:off x="3537133"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0" name="直线箭头连接符 1409">
                <a:extLst>
                  <a:ext uri="{FF2B5EF4-FFF2-40B4-BE49-F238E27FC236}">
                    <a16:creationId xmlns:a16="http://schemas.microsoft.com/office/drawing/2014/main" id="{5C4880AB-E215-FAA5-EF62-1D5A22C2B600}"/>
                  </a:ext>
                </a:extLst>
              </p:cNvPr>
              <p:cNvCxnSpPr/>
              <p:nvPr/>
            </p:nvCxnSpPr>
            <p:spPr>
              <a:xfrm flipV="1">
                <a:off x="4670539"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1" name="直线箭头连接符 1410">
                <a:extLst>
                  <a:ext uri="{FF2B5EF4-FFF2-40B4-BE49-F238E27FC236}">
                    <a16:creationId xmlns:a16="http://schemas.microsoft.com/office/drawing/2014/main" id="{A632CB79-3C8D-AA9E-32F5-C69EAA758132}"/>
                  </a:ext>
                </a:extLst>
              </p:cNvPr>
              <p:cNvCxnSpPr/>
              <p:nvPr/>
            </p:nvCxnSpPr>
            <p:spPr>
              <a:xfrm flipV="1">
                <a:off x="3537133"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2" name="直线箭头连接符 1411">
                <a:extLst>
                  <a:ext uri="{FF2B5EF4-FFF2-40B4-BE49-F238E27FC236}">
                    <a16:creationId xmlns:a16="http://schemas.microsoft.com/office/drawing/2014/main" id="{A35F6FA1-2B75-3ABA-0578-2ED3E443FD76}"/>
                  </a:ext>
                </a:extLst>
              </p:cNvPr>
              <p:cNvCxnSpPr/>
              <p:nvPr/>
            </p:nvCxnSpPr>
            <p:spPr>
              <a:xfrm flipV="1">
                <a:off x="3537133" y="4286403"/>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3" name="直线箭头连接符 1412">
                <a:extLst>
                  <a:ext uri="{FF2B5EF4-FFF2-40B4-BE49-F238E27FC236}">
                    <a16:creationId xmlns:a16="http://schemas.microsoft.com/office/drawing/2014/main" id="{32F49C67-A028-F925-ADF9-FDBE24C77690}"/>
                  </a:ext>
                </a:extLst>
              </p:cNvPr>
              <p:cNvCxnSpPr/>
              <p:nvPr/>
            </p:nvCxnSpPr>
            <p:spPr>
              <a:xfrm flipV="1">
                <a:off x="3537133" y="4286401"/>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4" name="直线箭头连接符 1413">
                <a:extLst>
                  <a:ext uri="{FF2B5EF4-FFF2-40B4-BE49-F238E27FC236}">
                    <a16:creationId xmlns:a16="http://schemas.microsoft.com/office/drawing/2014/main" id="{4131C121-65B7-CF7E-1C5B-A642157C6A4A}"/>
                  </a:ext>
                </a:extLst>
              </p:cNvPr>
              <p:cNvCxnSpPr/>
              <p:nvPr/>
            </p:nvCxnSpPr>
            <p:spPr>
              <a:xfrm flipH="1" flipV="1">
                <a:off x="2403727" y="4286405"/>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5" name="直线箭头连接符 1414">
                <a:extLst>
                  <a:ext uri="{FF2B5EF4-FFF2-40B4-BE49-F238E27FC236}">
                    <a16:creationId xmlns:a16="http://schemas.microsoft.com/office/drawing/2014/main" id="{2BE04FC0-6C88-2E63-E748-FE64797E5771}"/>
                  </a:ext>
                </a:extLst>
              </p:cNvPr>
              <p:cNvCxnSpPr/>
              <p:nvPr/>
            </p:nvCxnSpPr>
            <p:spPr>
              <a:xfrm flipH="1" flipV="1">
                <a:off x="3537133"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6" name="直线箭头连接符 1415">
                <a:extLst>
                  <a:ext uri="{FF2B5EF4-FFF2-40B4-BE49-F238E27FC236}">
                    <a16:creationId xmlns:a16="http://schemas.microsoft.com/office/drawing/2014/main" id="{95D98F0B-3D98-237C-84FB-BC4B84E018F1}"/>
                  </a:ext>
                </a:extLst>
              </p:cNvPr>
              <p:cNvCxnSpPr/>
              <p:nvPr/>
            </p:nvCxnSpPr>
            <p:spPr>
              <a:xfrm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7" name="直线箭头连接符 1416">
                <a:extLst>
                  <a:ext uri="{FF2B5EF4-FFF2-40B4-BE49-F238E27FC236}">
                    <a16:creationId xmlns:a16="http://schemas.microsoft.com/office/drawing/2014/main" id="{FABC6CCC-485F-9DFF-D80A-A6C384D618F9}"/>
                  </a:ext>
                </a:extLst>
              </p:cNvPr>
              <p:cNvCxnSpPr/>
              <p:nvPr/>
            </p:nvCxnSpPr>
            <p:spPr>
              <a:xfrm flipV="1">
                <a:off x="4670539" y="4286403"/>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8" name="直线箭头连接符 1417">
                <a:extLst>
                  <a:ext uri="{FF2B5EF4-FFF2-40B4-BE49-F238E27FC236}">
                    <a16:creationId xmlns:a16="http://schemas.microsoft.com/office/drawing/2014/main" id="{4B38D26F-A36C-AC06-189D-CF3DCCB777A5}"/>
                  </a:ext>
                </a:extLst>
              </p:cNvPr>
              <p:cNvCxnSpPr/>
              <p:nvPr/>
            </p:nvCxnSpPr>
            <p:spPr>
              <a:xfrm flipV="1">
                <a:off x="4670539" y="4286401"/>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9" name="直线箭头连接符 1418">
                <a:extLst>
                  <a:ext uri="{FF2B5EF4-FFF2-40B4-BE49-F238E27FC236}">
                    <a16:creationId xmlns:a16="http://schemas.microsoft.com/office/drawing/2014/main" id="{9986F1D8-781B-84EF-9C65-72E4DE4E0BD0}"/>
                  </a:ext>
                </a:extLst>
              </p:cNvPr>
              <p:cNvCxnSpPr/>
              <p:nvPr/>
            </p:nvCxnSpPr>
            <p:spPr>
              <a:xfrm flipH="1" flipV="1">
                <a:off x="2403727" y="4286405"/>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0" name="直线箭头连接符 1419">
                <a:extLst>
                  <a:ext uri="{FF2B5EF4-FFF2-40B4-BE49-F238E27FC236}">
                    <a16:creationId xmlns:a16="http://schemas.microsoft.com/office/drawing/2014/main" id="{4A1C4F2B-B91C-C7B8-F7B2-ADB5C79762C3}"/>
                  </a:ext>
                </a:extLst>
              </p:cNvPr>
              <p:cNvCxnSpPr/>
              <p:nvPr/>
            </p:nvCxnSpPr>
            <p:spPr>
              <a:xfrm flipH="1" flipV="1">
                <a:off x="3537133"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1" name="直线箭头连接符 1420">
                <a:extLst>
                  <a:ext uri="{FF2B5EF4-FFF2-40B4-BE49-F238E27FC236}">
                    <a16:creationId xmlns:a16="http://schemas.microsoft.com/office/drawing/2014/main" id="{ED352CE6-5278-8788-3B5B-19DFFE8CCF6E}"/>
                  </a:ext>
                </a:extLst>
              </p:cNvPr>
              <p:cNvCxnSpPr/>
              <p:nvPr/>
            </p:nvCxnSpPr>
            <p:spPr>
              <a:xfrm flipH="1" flipV="1">
                <a:off x="4670539"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2" name="直线箭头连接符 1421">
                <a:extLst>
                  <a:ext uri="{FF2B5EF4-FFF2-40B4-BE49-F238E27FC236}">
                    <a16:creationId xmlns:a16="http://schemas.microsoft.com/office/drawing/2014/main" id="{7B42E200-60BC-938A-1C12-7DF71145E52D}"/>
                  </a:ext>
                </a:extLst>
              </p:cNvPr>
              <p:cNvCxnSpPr/>
              <p:nvPr/>
            </p:nvCxnSpPr>
            <p:spPr>
              <a:xfrm flipV="1">
                <a:off x="5803945"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3" name="直线箭头连接符 1422">
                <a:extLst>
                  <a:ext uri="{FF2B5EF4-FFF2-40B4-BE49-F238E27FC236}">
                    <a16:creationId xmlns:a16="http://schemas.microsoft.com/office/drawing/2014/main" id="{95D19A3F-C5D8-C63F-5194-7AB710815218}"/>
                  </a:ext>
                </a:extLst>
              </p:cNvPr>
              <p:cNvCxnSpPr/>
              <p:nvPr/>
            </p:nvCxnSpPr>
            <p:spPr>
              <a:xfrm flipH="1" flipV="1">
                <a:off x="2403727" y="4286405"/>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4" name="直线箭头连接符 1423">
                <a:extLst>
                  <a:ext uri="{FF2B5EF4-FFF2-40B4-BE49-F238E27FC236}">
                    <a16:creationId xmlns:a16="http://schemas.microsoft.com/office/drawing/2014/main" id="{D7ABE3EC-768F-A91A-433E-FED2AF4997F8}"/>
                  </a:ext>
                </a:extLst>
              </p:cNvPr>
              <p:cNvCxnSpPr/>
              <p:nvPr/>
            </p:nvCxnSpPr>
            <p:spPr>
              <a:xfrm flipV="1">
                <a:off x="5803945" y="4286403"/>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5" name="直线箭头连接符 1424">
                <a:extLst>
                  <a:ext uri="{FF2B5EF4-FFF2-40B4-BE49-F238E27FC236}">
                    <a16:creationId xmlns:a16="http://schemas.microsoft.com/office/drawing/2014/main" id="{08FCA704-97C4-9F02-C2FB-D54B0FA24967}"/>
                  </a:ext>
                </a:extLst>
              </p:cNvPr>
              <p:cNvCxnSpPr/>
              <p:nvPr/>
            </p:nvCxnSpPr>
            <p:spPr>
              <a:xfrm flipV="1">
                <a:off x="5803945" y="4286401"/>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6" name="直线箭头连接符 1425">
                <a:extLst>
                  <a:ext uri="{FF2B5EF4-FFF2-40B4-BE49-F238E27FC236}">
                    <a16:creationId xmlns:a16="http://schemas.microsoft.com/office/drawing/2014/main" id="{C26C2ABE-87BD-C9C9-585E-133BA36027B5}"/>
                  </a:ext>
                </a:extLst>
              </p:cNvPr>
              <p:cNvCxnSpPr/>
              <p:nvPr/>
            </p:nvCxnSpPr>
            <p:spPr>
              <a:xfrm flipH="1" flipV="1">
                <a:off x="4670539" y="4286403"/>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7" name="直线箭头连接符 1426">
                <a:extLst>
                  <a:ext uri="{FF2B5EF4-FFF2-40B4-BE49-F238E27FC236}">
                    <a16:creationId xmlns:a16="http://schemas.microsoft.com/office/drawing/2014/main" id="{BDBD8B5D-FF6D-73B2-5672-3D6B006D816C}"/>
                  </a:ext>
                </a:extLst>
              </p:cNvPr>
              <p:cNvCxnSpPr/>
              <p:nvPr/>
            </p:nvCxnSpPr>
            <p:spPr>
              <a:xfrm flipH="1" flipV="1">
                <a:off x="5803945"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8" name="直线箭头连接符 1427">
                <a:extLst>
                  <a:ext uri="{FF2B5EF4-FFF2-40B4-BE49-F238E27FC236}">
                    <a16:creationId xmlns:a16="http://schemas.microsoft.com/office/drawing/2014/main" id="{5830DC10-1C5E-2D8F-F944-EDF6F0DDB966}"/>
                  </a:ext>
                </a:extLst>
              </p:cNvPr>
              <p:cNvCxnSpPr/>
              <p:nvPr/>
            </p:nvCxnSpPr>
            <p:spPr>
              <a:xfrm flipV="1">
                <a:off x="6937351" y="4286403"/>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9" name="直线箭头连接符 1428">
                <a:extLst>
                  <a:ext uri="{FF2B5EF4-FFF2-40B4-BE49-F238E27FC236}">
                    <a16:creationId xmlns:a16="http://schemas.microsoft.com/office/drawing/2014/main" id="{DA8ACFB1-E61A-296F-99EF-AB134E77A32F}"/>
                  </a:ext>
                </a:extLst>
              </p:cNvPr>
              <p:cNvCxnSpPr/>
              <p:nvPr/>
            </p:nvCxnSpPr>
            <p:spPr>
              <a:xfrm flipV="1">
                <a:off x="6937351" y="4286401"/>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0" name="直线箭头连接符 1429">
                <a:extLst>
                  <a:ext uri="{FF2B5EF4-FFF2-40B4-BE49-F238E27FC236}">
                    <a16:creationId xmlns:a16="http://schemas.microsoft.com/office/drawing/2014/main" id="{0BEFDF11-BB4B-036B-CCBE-60437DC14B68}"/>
                  </a:ext>
                </a:extLst>
              </p:cNvPr>
              <p:cNvCxnSpPr/>
              <p:nvPr/>
            </p:nvCxnSpPr>
            <p:spPr>
              <a:xfrm flipH="1" flipV="1">
                <a:off x="4670539" y="4286403"/>
                <a:ext cx="3400218"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1" name="直线箭头连接符 1430">
                <a:extLst>
                  <a:ext uri="{FF2B5EF4-FFF2-40B4-BE49-F238E27FC236}">
                    <a16:creationId xmlns:a16="http://schemas.microsoft.com/office/drawing/2014/main" id="{44F92536-4A80-2D90-AF75-7F658231D22A}"/>
                  </a:ext>
                </a:extLst>
              </p:cNvPr>
              <p:cNvCxnSpPr/>
              <p:nvPr/>
            </p:nvCxnSpPr>
            <p:spPr>
              <a:xfrm flipH="1" flipV="1">
                <a:off x="5803945" y="4286403"/>
                <a:ext cx="2266812"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2" name="直线箭头连接符 1431">
                <a:extLst>
                  <a:ext uri="{FF2B5EF4-FFF2-40B4-BE49-F238E27FC236}">
                    <a16:creationId xmlns:a16="http://schemas.microsoft.com/office/drawing/2014/main" id="{6A5F819D-0DB6-307F-15EF-7D1AD452726B}"/>
                  </a:ext>
                </a:extLst>
              </p:cNvPr>
              <p:cNvCxnSpPr/>
              <p:nvPr/>
            </p:nvCxnSpPr>
            <p:spPr>
              <a:xfrm flipH="1" flipV="1">
                <a:off x="6937351" y="4286403"/>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3" name="直线箭头连接符 1432">
                <a:extLst>
                  <a:ext uri="{FF2B5EF4-FFF2-40B4-BE49-F238E27FC236}">
                    <a16:creationId xmlns:a16="http://schemas.microsoft.com/office/drawing/2014/main" id="{4A943DAD-EBC4-1FE7-BDE2-B7787FE269EF}"/>
                  </a:ext>
                </a:extLst>
              </p:cNvPr>
              <p:cNvCxnSpPr/>
              <p:nvPr/>
            </p:nvCxnSpPr>
            <p:spPr>
              <a:xfrm flipV="1">
                <a:off x="8070757" y="4286401"/>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4" name="任意形状 1433">
                <a:extLst>
                  <a:ext uri="{FF2B5EF4-FFF2-40B4-BE49-F238E27FC236}">
                    <a16:creationId xmlns:a16="http://schemas.microsoft.com/office/drawing/2014/main" id="{5D147955-9B79-0B8D-852A-518F92A1AD76}"/>
                  </a:ext>
                </a:extLst>
              </p:cNvPr>
              <p:cNvSpPr/>
              <p:nvPr/>
            </p:nvSpPr>
            <p:spPr>
              <a:xfrm>
                <a:off x="2606374" y="39304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5" name="任意形状 1434">
                <a:extLst>
                  <a:ext uri="{FF2B5EF4-FFF2-40B4-BE49-F238E27FC236}">
                    <a16:creationId xmlns:a16="http://schemas.microsoft.com/office/drawing/2014/main" id="{4E9B8956-99EF-9929-EE21-6F2FD874549F}"/>
                  </a:ext>
                </a:extLst>
              </p:cNvPr>
              <p:cNvSpPr/>
              <p:nvPr/>
            </p:nvSpPr>
            <p:spPr>
              <a:xfrm rot="10800000">
                <a:off x="2606373"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6" name="任意形状 1435">
                <a:extLst>
                  <a:ext uri="{FF2B5EF4-FFF2-40B4-BE49-F238E27FC236}">
                    <a16:creationId xmlns:a16="http://schemas.microsoft.com/office/drawing/2014/main" id="{F784567A-48A6-BA89-83D3-5CF5FA7403B2}"/>
                  </a:ext>
                </a:extLst>
              </p:cNvPr>
              <p:cNvSpPr/>
              <p:nvPr/>
            </p:nvSpPr>
            <p:spPr>
              <a:xfrm>
                <a:off x="2627580"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7" name="任意形状 1436">
                <a:extLst>
                  <a:ext uri="{FF2B5EF4-FFF2-40B4-BE49-F238E27FC236}">
                    <a16:creationId xmlns:a16="http://schemas.microsoft.com/office/drawing/2014/main" id="{EAD712A4-D09A-9999-B8FD-7EDD00B722DE}"/>
                  </a:ext>
                </a:extLst>
              </p:cNvPr>
              <p:cNvSpPr/>
              <p:nvPr/>
            </p:nvSpPr>
            <p:spPr>
              <a:xfrm rot="10800000">
                <a:off x="26275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8" name="任意形状 1437">
                <a:extLst>
                  <a:ext uri="{FF2B5EF4-FFF2-40B4-BE49-F238E27FC236}">
                    <a16:creationId xmlns:a16="http://schemas.microsoft.com/office/drawing/2014/main" id="{209DA1DE-BE94-C911-3257-92A3A939C05A}"/>
                  </a:ext>
                </a:extLst>
              </p:cNvPr>
              <p:cNvSpPr/>
              <p:nvPr/>
            </p:nvSpPr>
            <p:spPr>
              <a:xfrm>
                <a:off x="3750381" y="39491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9" name="任意形状 1438">
                <a:extLst>
                  <a:ext uri="{FF2B5EF4-FFF2-40B4-BE49-F238E27FC236}">
                    <a16:creationId xmlns:a16="http://schemas.microsoft.com/office/drawing/2014/main" id="{5283D3F5-640C-9416-C033-5B58998F9250}"/>
                  </a:ext>
                </a:extLst>
              </p:cNvPr>
              <p:cNvSpPr/>
              <p:nvPr/>
            </p:nvSpPr>
            <p:spPr>
              <a:xfrm rot="10800000">
                <a:off x="3750380" y="413281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0" name="任意形状 1439">
                <a:extLst>
                  <a:ext uri="{FF2B5EF4-FFF2-40B4-BE49-F238E27FC236}">
                    <a16:creationId xmlns:a16="http://schemas.microsoft.com/office/drawing/2014/main" id="{F9CF10A1-EBD9-0439-6625-1FDB2AD66992}"/>
                  </a:ext>
                </a:extLst>
              </p:cNvPr>
              <p:cNvSpPr/>
              <p:nvPr/>
            </p:nvSpPr>
            <p:spPr>
              <a:xfrm>
                <a:off x="3739779" y="481813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1" name="任意形状 1440">
                <a:extLst>
                  <a:ext uri="{FF2B5EF4-FFF2-40B4-BE49-F238E27FC236}">
                    <a16:creationId xmlns:a16="http://schemas.microsoft.com/office/drawing/2014/main" id="{676C23BB-F9F8-894C-37DB-E02D7B216CE3}"/>
                  </a:ext>
                </a:extLst>
              </p:cNvPr>
              <p:cNvSpPr/>
              <p:nvPr/>
            </p:nvSpPr>
            <p:spPr>
              <a:xfrm rot="10800000">
                <a:off x="3739779" y="500183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2" name="任意形状 1441">
                <a:extLst>
                  <a:ext uri="{FF2B5EF4-FFF2-40B4-BE49-F238E27FC236}">
                    <a16:creationId xmlns:a16="http://schemas.microsoft.com/office/drawing/2014/main" id="{208F781E-EEC8-A9BB-0A14-1F6A56924A0C}"/>
                  </a:ext>
                </a:extLst>
              </p:cNvPr>
              <p:cNvSpPr/>
              <p:nvPr/>
            </p:nvSpPr>
            <p:spPr>
              <a:xfrm>
                <a:off x="4873185" y="393875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3" name="任意形状 1442">
                <a:extLst>
                  <a:ext uri="{FF2B5EF4-FFF2-40B4-BE49-F238E27FC236}">
                    <a16:creationId xmlns:a16="http://schemas.microsoft.com/office/drawing/2014/main" id="{8B4A2BB3-FACE-1FEB-111B-D786401BA6F2}"/>
                  </a:ext>
                </a:extLst>
              </p:cNvPr>
              <p:cNvSpPr/>
              <p:nvPr/>
            </p:nvSpPr>
            <p:spPr>
              <a:xfrm rot="10800000">
                <a:off x="4873184" y="4122452"/>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4" name="任意形状 1443">
                <a:extLst>
                  <a:ext uri="{FF2B5EF4-FFF2-40B4-BE49-F238E27FC236}">
                    <a16:creationId xmlns:a16="http://schemas.microsoft.com/office/drawing/2014/main" id="{3A9D2827-6A08-4CE9-B7A0-DCA976DFA799}"/>
                  </a:ext>
                </a:extLst>
              </p:cNvPr>
              <p:cNvSpPr/>
              <p:nvPr/>
            </p:nvSpPr>
            <p:spPr>
              <a:xfrm>
                <a:off x="4883788" y="481116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5" name="任意形状 1444">
                <a:extLst>
                  <a:ext uri="{FF2B5EF4-FFF2-40B4-BE49-F238E27FC236}">
                    <a16:creationId xmlns:a16="http://schemas.microsoft.com/office/drawing/2014/main" id="{9E09D7F7-F1D5-3721-D3A3-7D340197F8EA}"/>
                  </a:ext>
                </a:extLst>
              </p:cNvPr>
              <p:cNvSpPr/>
              <p:nvPr/>
            </p:nvSpPr>
            <p:spPr>
              <a:xfrm rot="10800000">
                <a:off x="4883787" y="499486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6" name="任意形状 1445">
                <a:extLst>
                  <a:ext uri="{FF2B5EF4-FFF2-40B4-BE49-F238E27FC236}">
                    <a16:creationId xmlns:a16="http://schemas.microsoft.com/office/drawing/2014/main" id="{AE5F59A9-F92C-7A15-384C-7541F4E62E4B}"/>
                  </a:ext>
                </a:extLst>
              </p:cNvPr>
              <p:cNvSpPr/>
              <p:nvPr/>
            </p:nvSpPr>
            <p:spPr>
              <a:xfrm>
                <a:off x="6004234" y="395101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7" name="任意形状 1446">
                <a:extLst>
                  <a:ext uri="{FF2B5EF4-FFF2-40B4-BE49-F238E27FC236}">
                    <a16:creationId xmlns:a16="http://schemas.microsoft.com/office/drawing/2014/main" id="{3DAABCAE-BECD-5492-C2B9-7315AF58D851}"/>
                  </a:ext>
                </a:extLst>
              </p:cNvPr>
              <p:cNvSpPr/>
              <p:nvPr/>
            </p:nvSpPr>
            <p:spPr>
              <a:xfrm rot="10800000">
                <a:off x="6004233" y="413471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8" name="任意形状 1447">
                <a:extLst>
                  <a:ext uri="{FF2B5EF4-FFF2-40B4-BE49-F238E27FC236}">
                    <a16:creationId xmlns:a16="http://schemas.microsoft.com/office/drawing/2014/main" id="{0EF9BF44-F4A8-B1F5-7344-967C50E36684}"/>
                  </a:ext>
                </a:extLst>
              </p:cNvPr>
              <p:cNvSpPr/>
              <p:nvPr/>
            </p:nvSpPr>
            <p:spPr>
              <a:xfrm>
                <a:off x="6013658" y="480419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49" name="任意形状 1448">
                <a:extLst>
                  <a:ext uri="{FF2B5EF4-FFF2-40B4-BE49-F238E27FC236}">
                    <a16:creationId xmlns:a16="http://schemas.microsoft.com/office/drawing/2014/main" id="{A973CE8C-F81D-ECA7-970C-8BB70B7689B4}"/>
                  </a:ext>
                </a:extLst>
              </p:cNvPr>
              <p:cNvSpPr/>
              <p:nvPr/>
            </p:nvSpPr>
            <p:spPr>
              <a:xfrm rot="10800000">
                <a:off x="6013657" y="498790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0" name="任意形状 1449">
                <a:extLst>
                  <a:ext uri="{FF2B5EF4-FFF2-40B4-BE49-F238E27FC236}">
                    <a16:creationId xmlns:a16="http://schemas.microsoft.com/office/drawing/2014/main" id="{607A820E-A205-F8B0-11A4-8F28FB6CB69D}"/>
                  </a:ext>
                </a:extLst>
              </p:cNvPr>
              <p:cNvSpPr/>
              <p:nvPr/>
            </p:nvSpPr>
            <p:spPr>
              <a:xfrm rot="10800000">
                <a:off x="7163560" y="411411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1" name="任意形状 1450">
                <a:extLst>
                  <a:ext uri="{FF2B5EF4-FFF2-40B4-BE49-F238E27FC236}">
                    <a16:creationId xmlns:a16="http://schemas.microsoft.com/office/drawing/2014/main" id="{AD277A18-3B66-4DC5-1ED7-768B2577D59B}"/>
                  </a:ext>
                </a:extLst>
              </p:cNvPr>
              <p:cNvSpPr/>
              <p:nvPr/>
            </p:nvSpPr>
            <p:spPr>
              <a:xfrm>
                <a:off x="7147063" y="4800197"/>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52" name="任意形状 1451">
                <a:extLst>
                  <a:ext uri="{FF2B5EF4-FFF2-40B4-BE49-F238E27FC236}">
                    <a16:creationId xmlns:a16="http://schemas.microsoft.com/office/drawing/2014/main" id="{06D603C5-39B2-283A-C70C-862873B2C308}"/>
                  </a:ext>
                </a:extLst>
              </p:cNvPr>
              <p:cNvSpPr/>
              <p:nvPr/>
            </p:nvSpPr>
            <p:spPr>
              <a:xfrm rot="10800000">
                <a:off x="7147062" y="498389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53" name="直线箭头连接符 1452">
                <a:extLst>
                  <a:ext uri="{FF2B5EF4-FFF2-40B4-BE49-F238E27FC236}">
                    <a16:creationId xmlns:a16="http://schemas.microsoft.com/office/drawing/2014/main" id="{7AB5D3D6-79E1-9B01-E5A4-D1CB1062EED2}"/>
                  </a:ext>
                </a:extLst>
              </p:cNvPr>
              <p:cNvCxnSpPr/>
              <p:nvPr/>
            </p:nvCxnSpPr>
            <p:spPr>
              <a:xfrm flipV="1">
                <a:off x="2389586" y="3393698"/>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4" name="直线箭头连接符 1453">
                <a:extLst>
                  <a:ext uri="{FF2B5EF4-FFF2-40B4-BE49-F238E27FC236}">
                    <a16:creationId xmlns:a16="http://schemas.microsoft.com/office/drawing/2014/main" id="{7070181E-0021-CA66-36DF-C35BC0276A22}"/>
                  </a:ext>
                </a:extLst>
              </p:cNvPr>
              <p:cNvCxnSpPr/>
              <p:nvPr/>
            </p:nvCxnSpPr>
            <p:spPr>
              <a:xfrm flipV="1">
                <a:off x="2389586" y="3393697"/>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5" name="直线箭头连接符 1454">
                <a:extLst>
                  <a:ext uri="{FF2B5EF4-FFF2-40B4-BE49-F238E27FC236}">
                    <a16:creationId xmlns:a16="http://schemas.microsoft.com/office/drawing/2014/main" id="{C8028129-3F18-9F7E-E72D-1A22F1EE93B7}"/>
                  </a:ext>
                </a:extLst>
              </p:cNvPr>
              <p:cNvCxnSpPr/>
              <p:nvPr/>
            </p:nvCxnSpPr>
            <p:spPr>
              <a:xfrm flipV="1">
                <a:off x="2389586" y="3393696"/>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6" name="直线箭头连接符 1455">
                <a:extLst>
                  <a:ext uri="{FF2B5EF4-FFF2-40B4-BE49-F238E27FC236}">
                    <a16:creationId xmlns:a16="http://schemas.microsoft.com/office/drawing/2014/main" id="{0050C487-1E10-C674-9372-1E4CBCADD261}"/>
                  </a:ext>
                </a:extLst>
              </p:cNvPr>
              <p:cNvCxnSpPr/>
              <p:nvPr/>
            </p:nvCxnSpPr>
            <p:spPr>
              <a:xfrm flipV="1">
                <a:off x="2389586" y="3393696"/>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7" name="直线箭头连接符 1456">
                <a:extLst>
                  <a:ext uri="{FF2B5EF4-FFF2-40B4-BE49-F238E27FC236}">
                    <a16:creationId xmlns:a16="http://schemas.microsoft.com/office/drawing/2014/main" id="{B7D07096-F143-D570-9544-5E39E0CB7660}"/>
                  </a:ext>
                </a:extLst>
              </p:cNvPr>
              <p:cNvCxnSpPr/>
              <p:nvPr/>
            </p:nvCxnSpPr>
            <p:spPr>
              <a:xfrm flipV="1">
                <a:off x="2389586"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8" name="直线箭头连接符 1457">
                <a:extLst>
                  <a:ext uri="{FF2B5EF4-FFF2-40B4-BE49-F238E27FC236}">
                    <a16:creationId xmlns:a16="http://schemas.microsoft.com/office/drawing/2014/main" id="{A8E29EFE-3478-E59D-E02A-F62CB6CF48B6}"/>
                  </a:ext>
                </a:extLst>
              </p:cNvPr>
              <p:cNvCxnSpPr/>
              <p:nvPr/>
            </p:nvCxnSpPr>
            <p:spPr>
              <a:xfrm flipV="1">
                <a:off x="2389586" y="3393695"/>
                <a:ext cx="5667029"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9" name="直线箭头连接符 1458">
                <a:extLst>
                  <a:ext uri="{FF2B5EF4-FFF2-40B4-BE49-F238E27FC236}">
                    <a16:creationId xmlns:a16="http://schemas.microsoft.com/office/drawing/2014/main" id="{04A9C081-9C77-E355-FA1E-A9849073E2E0}"/>
                  </a:ext>
                </a:extLst>
              </p:cNvPr>
              <p:cNvCxnSpPr/>
              <p:nvPr/>
            </p:nvCxnSpPr>
            <p:spPr>
              <a:xfrm flipH="1" flipV="1">
                <a:off x="2389586" y="3393698"/>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0" name="直线箭头连接符 1459">
                <a:extLst>
                  <a:ext uri="{FF2B5EF4-FFF2-40B4-BE49-F238E27FC236}">
                    <a16:creationId xmlns:a16="http://schemas.microsoft.com/office/drawing/2014/main" id="{0BAA0C35-5A49-5301-E10C-EF021E2E3641}"/>
                  </a:ext>
                </a:extLst>
              </p:cNvPr>
              <p:cNvCxnSpPr/>
              <p:nvPr/>
            </p:nvCxnSpPr>
            <p:spPr>
              <a:xfrm flipV="1">
                <a:off x="3522992" y="3393697"/>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1" name="直线箭头连接符 1460">
                <a:extLst>
                  <a:ext uri="{FF2B5EF4-FFF2-40B4-BE49-F238E27FC236}">
                    <a16:creationId xmlns:a16="http://schemas.microsoft.com/office/drawing/2014/main" id="{496A0C92-0292-2C0E-08D8-DB4FD4DB74B1}"/>
                  </a:ext>
                </a:extLst>
              </p:cNvPr>
              <p:cNvCxnSpPr/>
              <p:nvPr/>
            </p:nvCxnSpPr>
            <p:spPr>
              <a:xfrm flipV="1">
                <a:off x="3522992" y="3393696"/>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2" name="直线箭头连接符 1461">
                <a:extLst>
                  <a:ext uri="{FF2B5EF4-FFF2-40B4-BE49-F238E27FC236}">
                    <a16:creationId xmlns:a16="http://schemas.microsoft.com/office/drawing/2014/main" id="{680594CD-1E40-B1E9-4267-82E538FAB6B7}"/>
                  </a:ext>
                </a:extLst>
              </p:cNvPr>
              <p:cNvCxnSpPr/>
              <p:nvPr/>
            </p:nvCxnSpPr>
            <p:spPr>
              <a:xfrm flipV="1">
                <a:off x="4656398"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3" name="直线箭头连接符 1462">
                <a:extLst>
                  <a:ext uri="{FF2B5EF4-FFF2-40B4-BE49-F238E27FC236}">
                    <a16:creationId xmlns:a16="http://schemas.microsoft.com/office/drawing/2014/main" id="{018BF09C-B69A-FEB3-D55C-0D57C63E0AA1}"/>
                  </a:ext>
                </a:extLst>
              </p:cNvPr>
              <p:cNvCxnSpPr/>
              <p:nvPr/>
            </p:nvCxnSpPr>
            <p:spPr>
              <a:xfrm flipV="1">
                <a:off x="3522992" y="3393696"/>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4" name="直线箭头连接符 1463">
                <a:extLst>
                  <a:ext uri="{FF2B5EF4-FFF2-40B4-BE49-F238E27FC236}">
                    <a16:creationId xmlns:a16="http://schemas.microsoft.com/office/drawing/2014/main" id="{F655100A-5DD8-A8AC-A7F4-2E764CB8CFD1}"/>
                  </a:ext>
                </a:extLst>
              </p:cNvPr>
              <p:cNvCxnSpPr/>
              <p:nvPr/>
            </p:nvCxnSpPr>
            <p:spPr>
              <a:xfrm flipV="1">
                <a:off x="3522992"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5" name="直线箭头连接符 1464">
                <a:extLst>
                  <a:ext uri="{FF2B5EF4-FFF2-40B4-BE49-F238E27FC236}">
                    <a16:creationId xmlns:a16="http://schemas.microsoft.com/office/drawing/2014/main" id="{47F2C062-62FC-CC85-221E-0A695682BA85}"/>
                  </a:ext>
                </a:extLst>
              </p:cNvPr>
              <p:cNvCxnSpPr/>
              <p:nvPr/>
            </p:nvCxnSpPr>
            <p:spPr>
              <a:xfrm flipV="1">
                <a:off x="3522992" y="3393695"/>
                <a:ext cx="4533624" cy="48870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6" name="直线箭头连接符 1465">
                <a:extLst>
                  <a:ext uri="{FF2B5EF4-FFF2-40B4-BE49-F238E27FC236}">
                    <a16:creationId xmlns:a16="http://schemas.microsoft.com/office/drawing/2014/main" id="{7F383E64-67AF-5A0A-4F53-4942AEBDC550}"/>
                  </a:ext>
                </a:extLst>
              </p:cNvPr>
              <p:cNvCxnSpPr/>
              <p:nvPr/>
            </p:nvCxnSpPr>
            <p:spPr>
              <a:xfrm flipH="1" flipV="1">
                <a:off x="2389586" y="3393698"/>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7" name="直线箭头连接符 1466">
                <a:extLst>
                  <a:ext uri="{FF2B5EF4-FFF2-40B4-BE49-F238E27FC236}">
                    <a16:creationId xmlns:a16="http://schemas.microsoft.com/office/drawing/2014/main" id="{02459CCE-3E0F-5262-1373-C49E2915C70A}"/>
                  </a:ext>
                </a:extLst>
              </p:cNvPr>
              <p:cNvCxnSpPr/>
              <p:nvPr/>
            </p:nvCxnSpPr>
            <p:spPr>
              <a:xfrm flipH="1" flipV="1">
                <a:off x="3522992" y="3393697"/>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8" name="直线箭头连接符 1467">
                <a:extLst>
                  <a:ext uri="{FF2B5EF4-FFF2-40B4-BE49-F238E27FC236}">
                    <a16:creationId xmlns:a16="http://schemas.microsoft.com/office/drawing/2014/main" id="{59CBFF85-7506-F930-2D57-68FD4C885471}"/>
                  </a:ext>
                </a:extLst>
              </p:cNvPr>
              <p:cNvCxnSpPr/>
              <p:nvPr/>
            </p:nvCxnSpPr>
            <p:spPr>
              <a:xfrm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9" name="直线箭头连接符 1468">
                <a:extLst>
                  <a:ext uri="{FF2B5EF4-FFF2-40B4-BE49-F238E27FC236}">
                    <a16:creationId xmlns:a16="http://schemas.microsoft.com/office/drawing/2014/main" id="{61D47D46-7E0A-8C10-BB0C-8461BE552805}"/>
                  </a:ext>
                </a:extLst>
              </p:cNvPr>
              <p:cNvCxnSpPr/>
              <p:nvPr/>
            </p:nvCxnSpPr>
            <p:spPr>
              <a:xfrm flipV="1">
                <a:off x="4656398" y="3393695"/>
                <a:ext cx="2266812"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0" name="直线箭头连接符 1469">
                <a:extLst>
                  <a:ext uri="{FF2B5EF4-FFF2-40B4-BE49-F238E27FC236}">
                    <a16:creationId xmlns:a16="http://schemas.microsoft.com/office/drawing/2014/main" id="{38A407E9-DC0D-B24A-91C2-424EFB47A09E}"/>
                  </a:ext>
                </a:extLst>
              </p:cNvPr>
              <p:cNvCxnSpPr/>
              <p:nvPr/>
            </p:nvCxnSpPr>
            <p:spPr>
              <a:xfrm flipV="1">
                <a:off x="4656398" y="3393695"/>
                <a:ext cx="3400218"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1" name="直线箭头连接符 1470">
                <a:extLst>
                  <a:ext uri="{FF2B5EF4-FFF2-40B4-BE49-F238E27FC236}">
                    <a16:creationId xmlns:a16="http://schemas.microsoft.com/office/drawing/2014/main" id="{1DA96648-7753-425A-02CB-028067E479C7}"/>
                  </a:ext>
                </a:extLst>
              </p:cNvPr>
              <p:cNvCxnSpPr/>
              <p:nvPr/>
            </p:nvCxnSpPr>
            <p:spPr>
              <a:xfrm flipH="1" flipV="1">
                <a:off x="2389586" y="3393698"/>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2" name="直线箭头连接符 1471">
                <a:extLst>
                  <a:ext uri="{FF2B5EF4-FFF2-40B4-BE49-F238E27FC236}">
                    <a16:creationId xmlns:a16="http://schemas.microsoft.com/office/drawing/2014/main" id="{6BCF3C78-1348-3F3B-E9EF-FE42AE932E20}"/>
                  </a:ext>
                </a:extLst>
              </p:cNvPr>
              <p:cNvCxnSpPr/>
              <p:nvPr/>
            </p:nvCxnSpPr>
            <p:spPr>
              <a:xfrm flipH="1" flipV="1">
                <a:off x="3522992" y="3393697"/>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3" name="直线箭头连接符 1472">
                <a:extLst>
                  <a:ext uri="{FF2B5EF4-FFF2-40B4-BE49-F238E27FC236}">
                    <a16:creationId xmlns:a16="http://schemas.microsoft.com/office/drawing/2014/main" id="{6F0BD50B-1D76-9B4F-76ED-6924C2AF0674}"/>
                  </a:ext>
                </a:extLst>
              </p:cNvPr>
              <p:cNvCxnSpPr/>
              <p:nvPr/>
            </p:nvCxnSpPr>
            <p:spPr>
              <a:xfrm flipH="1" flipV="1">
                <a:off x="4656398"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4" name="直线箭头连接符 1473">
                <a:extLst>
                  <a:ext uri="{FF2B5EF4-FFF2-40B4-BE49-F238E27FC236}">
                    <a16:creationId xmlns:a16="http://schemas.microsoft.com/office/drawing/2014/main" id="{2EAB8410-22B2-6917-ABAA-ABACFEF52318}"/>
                  </a:ext>
                </a:extLst>
              </p:cNvPr>
              <p:cNvCxnSpPr/>
              <p:nvPr/>
            </p:nvCxnSpPr>
            <p:spPr>
              <a:xfrm flipV="1">
                <a:off x="5789804" y="3393696"/>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5" name="直线箭头连接符 1474">
                <a:extLst>
                  <a:ext uri="{FF2B5EF4-FFF2-40B4-BE49-F238E27FC236}">
                    <a16:creationId xmlns:a16="http://schemas.microsoft.com/office/drawing/2014/main" id="{A290E934-D4F7-338C-EA82-78AAAB24CBB0}"/>
                  </a:ext>
                </a:extLst>
              </p:cNvPr>
              <p:cNvCxnSpPr/>
              <p:nvPr/>
            </p:nvCxnSpPr>
            <p:spPr>
              <a:xfrm flipH="1" flipV="1">
                <a:off x="2389586" y="3393698"/>
                <a:ext cx="4533624" cy="48869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6" name="直线箭头连接符 1475">
                <a:extLst>
                  <a:ext uri="{FF2B5EF4-FFF2-40B4-BE49-F238E27FC236}">
                    <a16:creationId xmlns:a16="http://schemas.microsoft.com/office/drawing/2014/main" id="{FFA49A79-D52A-127E-5EB1-22BF0A54696B}"/>
                  </a:ext>
                </a:extLst>
              </p:cNvPr>
              <p:cNvCxnSpPr/>
              <p:nvPr/>
            </p:nvCxnSpPr>
            <p:spPr>
              <a:xfrm flipV="1">
                <a:off x="5789804"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7" name="直线箭头连接符 1476">
                <a:extLst>
                  <a:ext uri="{FF2B5EF4-FFF2-40B4-BE49-F238E27FC236}">
                    <a16:creationId xmlns:a16="http://schemas.microsoft.com/office/drawing/2014/main" id="{B5231185-A1FD-311C-5490-12C7F6D3CEB7}"/>
                  </a:ext>
                </a:extLst>
              </p:cNvPr>
              <p:cNvCxnSpPr/>
              <p:nvPr/>
            </p:nvCxnSpPr>
            <p:spPr>
              <a:xfrm flipV="1">
                <a:off x="5789804" y="3393695"/>
                <a:ext cx="2266812" cy="4886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8" name="直线箭头连接符 1477">
                <a:extLst>
                  <a:ext uri="{FF2B5EF4-FFF2-40B4-BE49-F238E27FC236}">
                    <a16:creationId xmlns:a16="http://schemas.microsoft.com/office/drawing/2014/main" id="{5008192E-AFCA-8E10-C392-CBD9306D0319}"/>
                  </a:ext>
                </a:extLst>
              </p:cNvPr>
              <p:cNvCxnSpPr/>
              <p:nvPr/>
            </p:nvCxnSpPr>
            <p:spPr>
              <a:xfrm flipH="1" flipV="1">
                <a:off x="4656398" y="3393696"/>
                <a:ext cx="2266812"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9" name="直线箭头连接符 1478">
                <a:extLst>
                  <a:ext uri="{FF2B5EF4-FFF2-40B4-BE49-F238E27FC236}">
                    <a16:creationId xmlns:a16="http://schemas.microsoft.com/office/drawing/2014/main" id="{A3E66699-33A5-25C1-8F1D-AB9825F69829}"/>
                  </a:ext>
                </a:extLst>
              </p:cNvPr>
              <p:cNvCxnSpPr/>
              <p:nvPr/>
            </p:nvCxnSpPr>
            <p:spPr>
              <a:xfrm flipH="1" flipV="1">
                <a:off x="5789804" y="3393696"/>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0" name="直线箭头连接符 1479">
                <a:extLst>
                  <a:ext uri="{FF2B5EF4-FFF2-40B4-BE49-F238E27FC236}">
                    <a16:creationId xmlns:a16="http://schemas.microsoft.com/office/drawing/2014/main" id="{479904DA-9733-3892-1501-5233495A60C5}"/>
                  </a:ext>
                </a:extLst>
              </p:cNvPr>
              <p:cNvCxnSpPr/>
              <p:nvPr/>
            </p:nvCxnSpPr>
            <p:spPr>
              <a:xfrm flipV="1">
                <a:off x="6923210"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1" name="直线箭头连接符 1480">
                <a:extLst>
                  <a:ext uri="{FF2B5EF4-FFF2-40B4-BE49-F238E27FC236}">
                    <a16:creationId xmlns:a16="http://schemas.microsoft.com/office/drawing/2014/main" id="{D6BCC3AE-CCAB-B651-2BB9-A0391EB4E7E4}"/>
                  </a:ext>
                </a:extLst>
              </p:cNvPr>
              <p:cNvCxnSpPr/>
              <p:nvPr/>
            </p:nvCxnSpPr>
            <p:spPr>
              <a:xfrm flipV="1">
                <a:off x="6923210" y="3393695"/>
                <a:ext cx="1133406" cy="48869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2" name="直线箭头连接符 1481">
                <a:extLst>
                  <a:ext uri="{FF2B5EF4-FFF2-40B4-BE49-F238E27FC236}">
                    <a16:creationId xmlns:a16="http://schemas.microsoft.com/office/drawing/2014/main" id="{F22B8F19-0C25-4717-732B-9DB049ED8484}"/>
                  </a:ext>
                </a:extLst>
              </p:cNvPr>
              <p:cNvCxnSpPr/>
              <p:nvPr/>
            </p:nvCxnSpPr>
            <p:spPr>
              <a:xfrm flipH="1" flipV="1">
                <a:off x="4656398" y="3393696"/>
                <a:ext cx="3400218"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3" name="直线箭头连接符 1482">
                <a:extLst>
                  <a:ext uri="{FF2B5EF4-FFF2-40B4-BE49-F238E27FC236}">
                    <a16:creationId xmlns:a16="http://schemas.microsoft.com/office/drawing/2014/main" id="{281891EC-C6D0-D40E-AA57-3B06E6B3A71B}"/>
                  </a:ext>
                </a:extLst>
              </p:cNvPr>
              <p:cNvCxnSpPr/>
              <p:nvPr/>
            </p:nvCxnSpPr>
            <p:spPr>
              <a:xfrm flipH="1" flipV="1">
                <a:off x="5789804" y="3393696"/>
                <a:ext cx="2266812" cy="4886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4" name="直线箭头连接符 1483">
                <a:extLst>
                  <a:ext uri="{FF2B5EF4-FFF2-40B4-BE49-F238E27FC236}">
                    <a16:creationId xmlns:a16="http://schemas.microsoft.com/office/drawing/2014/main" id="{0C26AF45-C9CB-CF8D-ECC0-4D7812D18E19}"/>
                  </a:ext>
                </a:extLst>
              </p:cNvPr>
              <p:cNvCxnSpPr/>
              <p:nvPr/>
            </p:nvCxnSpPr>
            <p:spPr>
              <a:xfrm flipH="1" flipV="1">
                <a:off x="6923210" y="3393695"/>
                <a:ext cx="1133406"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5" name="直线箭头连接符 1484">
                <a:extLst>
                  <a:ext uri="{FF2B5EF4-FFF2-40B4-BE49-F238E27FC236}">
                    <a16:creationId xmlns:a16="http://schemas.microsoft.com/office/drawing/2014/main" id="{DCA4224C-0D0C-A6A4-941F-A7589E6FB5ED}"/>
                  </a:ext>
                </a:extLst>
              </p:cNvPr>
              <p:cNvCxnSpPr/>
              <p:nvPr/>
            </p:nvCxnSpPr>
            <p:spPr>
              <a:xfrm flipV="1">
                <a:off x="8056616" y="3393695"/>
                <a:ext cx="0" cy="48869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6" name="任意形状 1485">
                <a:extLst>
                  <a:ext uri="{FF2B5EF4-FFF2-40B4-BE49-F238E27FC236}">
                    <a16:creationId xmlns:a16="http://schemas.microsoft.com/office/drawing/2014/main" id="{C07DC91F-564A-E1B2-4F16-88EA590CE985}"/>
                  </a:ext>
                </a:extLst>
              </p:cNvPr>
              <p:cNvSpPr/>
              <p:nvPr/>
            </p:nvSpPr>
            <p:spPr>
              <a:xfrm>
                <a:off x="2592232"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7" name="任意形状 1486">
                <a:extLst>
                  <a:ext uri="{FF2B5EF4-FFF2-40B4-BE49-F238E27FC236}">
                    <a16:creationId xmlns:a16="http://schemas.microsoft.com/office/drawing/2014/main" id="{F7E2585A-219C-EA4A-519E-A9EAEEBB23EE}"/>
                  </a:ext>
                </a:extLst>
              </p:cNvPr>
              <p:cNvSpPr/>
              <p:nvPr/>
            </p:nvSpPr>
            <p:spPr>
              <a:xfrm rot="10800000">
                <a:off x="2592232"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8" name="任意形状 1487">
                <a:extLst>
                  <a:ext uri="{FF2B5EF4-FFF2-40B4-BE49-F238E27FC236}">
                    <a16:creationId xmlns:a16="http://schemas.microsoft.com/office/drawing/2014/main" id="{D53158D8-1C29-411E-D801-C379B46FC88A}"/>
                  </a:ext>
                </a:extLst>
              </p:cNvPr>
              <p:cNvSpPr/>
              <p:nvPr/>
            </p:nvSpPr>
            <p:spPr>
              <a:xfrm>
                <a:off x="2613439" y="3925428"/>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9" name="任意形状 1488">
                <a:extLst>
                  <a:ext uri="{FF2B5EF4-FFF2-40B4-BE49-F238E27FC236}">
                    <a16:creationId xmlns:a16="http://schemas.microsoft.com/office/drawing/2014/main" id="{7E6667EE-ADA6-6E0C-2173-F1A01DF3195B}"/>
                  </a:ext>
                </a:extLst>
              </p:cNvPr>
              <p:cNvSpPr/>
              <p:nvPr/>
            </p:nvSpPr>
            <p:spPr>
              <a:xfrm>
                <a:off x="3736240" y="305640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0" name="任意形状 1489">
                <a:extLst>
                  <a:ext uri="{FF2B5EF4-FFF2-40B4-BE49-F238E27FC236}">
                    <a16:creationId xmlns:a16="http://schemas.microsoft.com/office/drawing/2014/main" id="{8A3CAA6D-F842-6A4D-43F1-BF1BE0F3C2D6}"/>
                  </a:ext>
                </a:extLst>
              </p:cNvPr>
              <p:cNvSpPr/>
              <p:nvPr/>
            </p:nvSpPr>
            <p:spPr>
              <a:xfrm rot="10800000">
                <a:off x="3736239" y="32401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1" name="任意形状 1490">
                <a:extLst>
                  <a:ext uri="{FF2B5EF4-FFF2-40B4-BE49-F238E27FC236}">
                    <a16:creationId xmlns:a16="http://schemas.microsoft.com/office/drawing/2014/main" id="{6C838E32-CA7B-ECA6-BEA5-13CAF3C79B1D}"/>
                  </a:ext>
                </a:extLst>
              </p:cNvPr>
              <p:cNvSpPr/>
              <p:nvPr/>
            </p:nvSpPr>
            <p:spPr>
              <a:xfrm>
                <a:off x="4859044" y="3046043"/>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2" name="任意形状 1491">
                <a:extLst>
                  <a:ext uri="{FF2B5EF4-FFF2-40B4-BE49-F238E27FC236}">
                    <a16:creationId xmlns:a16="http://schemas.microsoft.com/office/drawing/2014/main" id="{2591CBF5-8663-7A95-2DBC-DDE8654063D1}"/>
                  </a:ext>
                </a:extLst>
              </p:cNvPr>
              <p:cNvSpPr/>
              <p:nvPr/>
            </p:nvSpPr>
            <p:spPr>
              <a:xfrm rot="10800000">
                <a:off x="4859043" y="3229744"/>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3" name="任意形状 1492">
                <a:extLst>
                  <a:ext uri="{FF2B5EF4-FFF2-40B4-BE49-F238E27FC236}">
                    <a16:creationId xmlns:a16="http://schemas.microsoft.com/office/drawing/2014/main" id="{7F6E8B85-E4ED-658A-46CB-350CB004C6CD}"/>
                  </a:ext>
                </a:extLst>
              </p:cNvPr>
              <p:cNvSpPr/>
              <p:nvPr/>
            </p:nvSpPr>
            <p:spPr>
              <a:xfrm>
                <a:off x="5990093" y="3058309"/>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4" name="任意形状 1493">
                <a:extLst>
                  <a:ext uri="{FF2B5EF4-FFF2-40B4-BE49-F238E27FC236}">
                    <a16:creationId xmlns:a16="http://schemas.microsoft.com/office/drawing/2014/main" id="{A4E029F0-3A39-8CAE-AEFF-7E451BF36731}"/>
                  </a:ext>
                </a:extLst>
              </p:cNvPr>
              <p:cNvSpPr/>
              <p:nvPr/>
            </p:nvSpPr>
            <p:spPr>
              <a:xfrm rot="10800000">
                <a:off x="5990092" y="324201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5" name="任意形状 1494">
                <a:extLst>
                  <a:ext uri="{FF2B5EF4-FFF2-40B4-BE49-F238E27FC236}">
                    <a16:creationId xmlns:a16="http://schemas.microsoft.com/office/drawing/2014/main" id="{C0CEC351-916B-FF73-8957-BC766EF7D3CD}"/>
                  </a:ext>
                </a:extLst>
              </p:cNvPr>
              <p:cNvSpPr/>
              <p:nvPr/>
            </p:nvSpPr>
            <p:spPr>
              <a:xfrm>
                <a:off x="7149419" y="3037705"/>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6" name="任意形状 1495">
                <a:extLst>
                  <a:ext uri="{FF2B5EF4-FFF2-40B4-BE49-F238E27FC236}">
                    <a16:creationId xmlns:a16="http://schemas.microsoft.com/office/drawing/2014/main" id="{984CD517-0043-7BD0-0F18-EC3ED844F89E}"/>
                  </a:ext>
                </a:extLst>
              </p:cNvPr>
              <p:cNvSpPr/>
              <p:nvPr/>
            </p:nvSpPr>
            <p:spPr>
              <a:xfrm rot="10800000">
                <a:off x="7149419" y="3221406"/>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7" name="任意形状 1496">
                <a:extLst>
                  <a:ext uri="{FF2B5EF4-FFF2-40B4-BE49-F238E27FC236}">
                    <a16:creationId xmlns:a16="http://schemas.microsoft.com/office/drawing/2014/main" id="{990356AC-28D5-E38D-C7BA-7C1E77B71A8F}"/>
                  </a:ext>
                </a:extLst>
              </p:cNvPr>
              <p:cNvSpPr/>
              <p:nvPr/>
            </p:nvSpPr>
            <p:spPr>
              <a:xfrm>
                <a:off x="7132922" y="3907490"/>
                <a:ext cx="706906" cy="110552"/>
              </a:xfrm>
              <a:custGeom>
                <a:avLst/>
                <a:gdLst>
                  <a:gd name="connsiteX0" fmla="*/ 0 w 831273"/>
                  <a:gd name="connsiteY0" fmla="*/ 149812 h 149812"/>
                  <a:gd name="connsiteX1" fmla="*/ 349135 w 831273"/>
                  <a:gd name="connsiteY1" fmla="*/ 183 h 149812"/>
                  <a:gd name="connsiteX2" fmla="*/ 831273 w 831273"/>
                  <a:gd name="connsiteY2" fmla="*/ 116561 h 149812"/>
                </a:gdLst>
                <a:ahLst/>
                <a:cxnLst>
                  <a:cxn ang="0">
                    <a:pos x="connsiteX0" y="connsiteY0"/>
                  </a:cxn>
                  <a:cxn ang="0">
                    <a:pos x="connsiteX1" y="connsiteY1"/>
                  </a:cxn>
                  <a:cxn ang="0">
                    <a:pos x="connsiteX2" y="connsiteY2"/>
                  </a:cxn>
                </a:cxnLst>
                <a:rect l="l" t="t" r="r" b="b"/>
                <a:pathLst>
                  <a:path w="831273" h="149812">
                    <a:moveTo>
                      <a:pt x="0" y="149812"/>
                    </a:moveTo>
                    <a:cubicBezTo>
                      <a:pt x="105295" y="77768"/>
                      <a:pt x="210590" y="5725"/>
                      <a:pt x="349135" y="183"/>
                    </a:cubicBezTo>
                    <a:cubicBezTo>
                      <a:pt x="487680" y="-5359"/>
                      <a:pt x="831273" y="116561"/>
                      <a:pt x="831273" y="116561"/>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8" name="椭圆 1497">
                <a:extLst>
                  <a:ext uri="{FF2B5EF4-FFF2-40B4-BE49-F238E27FC236}">
                    <a16:creationId xmlns:a16="http://schemas.microsoft.com/office/drawing/2014/main" id="{00EAC43C-4536-017F-72ED-1A68580FFF19}"/>
                  </a:ext>
                </a:extLst>
              </p:cNvPr>
              <p:cNvSpPr/>
              <p:nvPr/>
            </p:nvSpPr>
            <p:spPr>
              <a:xfrm>
                <a:off x="2201080" y="3906080"/>
                <a:ext cx="405293" cy="38032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9" name="椭圆 1498">
                <a:extLst>
                  <a:ext uri="{FF2B5EF4-FFF2-40B4-BE49-F238E27FC236}">
                    <a16:creationId xmlns:a16="http://schemas.microsoft.com/office/drawing/2014/main" id="{895C1E75-A0EA-4A42-D5C9-7234509B5DFC}"/>
                  </a:ext>
                </a:extLst>
              </p:cNvPr>
              <p:cNvSpPr/>
              <p:nvPr/>
            </p:nvSpPr>
            <p:spPr>
              <a:xfrm>
                <a:off x="3334486" y="3906080"/>
                <a:ext cx="405293" cy="380325"/>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0" name="椭圆 1499">
                <a:extLst>
                  <a:ext uri="{FF2B5EF4-FFF2-40B4-BE49-F238E27FC236}">
                    <a16:creationId xmlns:a16="http://schemas.microsoft.com/office/drawing/2014/main" id="{BD0D5ABF-77CD-D52C-24C6-844AAE37B8FD}"/>
                  </a:ext>
                </a:extLst>
              </p:cNvPr>
              <p:cNvSpPr/>
              <p:nvPr/>
            </p:nvSpPr>
            <p:spPr>
              <a:xfrm>
                <a:off x="4467892" y="3906079"/>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1" name="椭圆 1500">
                <a:extLst>
                  <a:ext uri="{FF2B5EF4-FFF2-40B4-BE49-F238E27FC236}">
                    <a16:creationId xmlns:a16="http://schemas.microsoft.com/office/drawing/2014/main" id="{6BEF0705-222D-4717-7BD8-B26D7C6C56F8}"/>
                  </a:ext>
                </a:extLst>
              </p:cNvPr>
              <p:cNvSpPr/>
              <p:nvPr/>
            </p:nvSpPr>
            <p:spPr>
              <a:xfrm>
                <a:off x="5601298" y="3906079"/>
                <a:ext cx="405293" cy="3803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2" name="椭圆 1501">
                <a:extLst>
                  <a:ext uri="{FF2B5EF4-FFF2-40B4-BE49-F238E27FC236}">
                    <a16:creationId xmlns:a16="http://schemas.microsoft.com/office/drawing/2014/main" id="{82AE3EE9-2D23-FB4A-B929-56D18204FACB}"/>
                  </a:ext>
                </a:extLst>
              </p:cNvPr>
              <p:cNvSpPr/>
              <p:nvPr/>
            </p:nvSpPr>
            <p:spPr>
              <a:xfrm>
                <a:off x="6734704" y="3906078"/>
                <a:ext cx="405293" cy="38032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3" name="椭圆 1502">
                <a:extLst>
                  <a:ext uri="{FF2B5EF4-FFF2-40B4-BE49-F238E27FC236}">
                    <a16:creationId xmlns:a16="http://schemas.microsoft.com/office/drawing/2014/main" id="{34D27F8A-8C45-390F-9872-23FAB1BFE852}"/>
                  </a:ext>
                </a:extLst>
              </p:cNvPr>
              <p:cNvSpPr/>
              <p:nvPr/>
            </p:nvSpPr>
            <p:spPr>
              <a:xfrm>
                <a:off x="7868110" y="3906076"/>
                <a:ext cx="405293" cy="3803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4" name="椭圆 1503">
                <a:extLst>
                  <a:ext uri="{FF2B5EF4-FFF2-40B4-BE49-F238E27FC236}">
                    <a16:creationId xmlns:a16="http://schemas.microsoft.com/office/drawing/2014/main" id="{50FBAE33-7946-0E8C-CB07-19E6678D18B5}"/>
                  </a:ext>
                </a:extLst>
              </p:cNvPr>
              <p:cNvSpPr/>
              <p:nvPr/>
            </p:nvSpPr>
            <p:spPr>
              <a:xfrm>
                <a:off x="2186939" y="3013374"/>
                <a:ext cx="405293" cy="38032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5" name="椭圆 1504">
                <a:extLst>
                  <a:ext uri="{FF2B5EF4-FFF2-40B4-BE49-F238E27FC236}">
                    <a16:creationId xmlns:a16="http://schemas.microsoft.com/office/drawing/2014/main" id="{0E35E4DD-1547-6960-4BA7-94B5ECB55872}"/>
                  </a:ext>
                </a:extLst>
              </p:cNvPr>
              <p:cNvSpPr/>
              <p:nvPr/>
            </p:nvSpPr>
            <p:spPr>
              <a:xfrm>
                <a:off x="3320345" y="3013373"/>
                <a:ext cx="405293" cy="3803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6" name="椭圆 1505">
                <a:extLst>
                  <a:ext uri="{FF2B5EF4-FFF2-40B4-BE49-F238E27FC236}">
                    <a16:creationId xmlns:a16="http://schemas.microsoft.com/office/drawing/2014/main" id="{B3975D1F-90A0-61B5-BC60-84338EABEB95}"/>
                  </a:ext>
                </a:extLst>
              </p:cNvPr>
              <p:cNvSpPr/>
              <p:nvPr/>
            </p:nvSpPr>
            <p:spPr>
              <a:xfrm>
                <a:off x="4453752" y="3013372"/>
                <a:ext cx="405293" cy="380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7" name="椭圆 1506">
                <a:extLst>
                  <a:ext uri="{FF2B5EF4-FFF2-40B4-BE49-F238E27FC236}">
                    <a16:creationId xmlns:a16="http://schemas.microsoft.com/office/drawing/2014/main" id="{C3A6AC0F-9A1B-094B-3243-741CDA9E5C71}"/>
                  </a:ext>
                </a:extLst>
              </p:cNvPr>
              <p:cNvSpPr/>
              <p:nvPr/>
            </p:nvSpPr>
            <p:spPr>
              <a:xfrm>
                <a:off x="5587159" y="3013373"/>
                <a:ext cx="405293" cy="3803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8" name="椭圆 1507">
                <a:extLst>
                  <a:ext uri="{FF2B5EF4-FFF2-40B4-BE49-F238E27FC236}">
                    <a16:creationId xmlns:a16="http://schemas.microsoft.com/office/drawing/2014/main" id="{59E15F60-A7FE-8BEE-35C8-B43E4049FF02}"/>
                  </a:ext>
                </a:extLst>
              </p:cNvPr>
              <p:cNvSpPr/>
              <p:nvPr/>
            </p:nvSpPr>
            <p:spPr>
              <a:xfrm>
                <a:off x="6720565" y="3013372"/>
                <a:ext cx="405293" cy="38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9" name="椭圆 1508">
                <a:extLst>
                  <a:ext uri="{FF2B5EF4-FFF2-40B4-BE49-F238E27FC236}">
                    <a16:creationId xmlns:a16="http://schemas.microsoft.com/office/drawing/2014/main" id="{74AE3EE9-9D00-09ED-7CB3-3148BB363C19}"/>
                  </a:ext>
                </a:extLst>
              </p:cNvPr>
              <p:cNvSpPr/>
              <p:nvPr/>
            </p:nvSpPr>
            <p:spPr>
              <a:xfrm>
                <a:off x="7853963" y="3013370"/>
                <a:ext cx="405293" cy="3803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56" name="圆角矩形 1355">
              <a:extLst>
                <a:ext uri="{FF2B5EF4-FFF2-40B4-BE49-F238E27FC236}">
                  <a16:creationId xmlns:a16="http://schemas.microsoft.com/office/drawing/2014/main" id="{A9DFD18A-B4EC-B130-3A07-B1EF4DF397AB}"/>
                </a:ext>
              </a:extLst>
            </p:cNvPr>
            <p:cNvSpPr/>
            <p:nvPr/>
          </p:nvSpPr>
          <p:spPr>
            <a:xfrm>
              <a:off x="5661288" y="3357072"/>
              <a:ext cx="922392" cy="708503"/>
            </a:xfrm>
            <a:prstGeom prst="roundRect">
              <a:avLst/>
            </a:prstGeom>
            <a:solidFill>
              <a:srgbClr val="00B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510" name="直线箭头连接符 1509">
            <a:extLst>
              <a:ext uri="{FF2B5EF4-FFF2-40B4-BE49-F238E27FC236}">
                <a16:creationId xmlns:a16="http://schemas.microsoft.com/office/drawing/2014/main" id="{30C831D2-0DEF-0B84-74DB-61FBF4803FF6}"/>
              </a:ext>
            </a:extLst>
          </p:cNvPr>
          <p:cNvCxnSpPr/>
          <p:nvPr/>
        </p:nvCxnSpPr>
        <p:spPr>
          <a:xfrm flipH="1" flipV="1">
            <a:off x="5626812" y="4235913"/>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1" name="直线箭头连接符 1510">
            <a:extLst>
              <a:ext uri="{FF2B5EF4-FFF2-40B4-BE49-F238E27FC236}">
                <a16:creationId xmlns:a16="http://schemas.microsoft.com/office/drawing/2014/main" id="{3E7FAEC2-F625-D6FE-B0CD-D884F943FE71}"/>
              </a:ext>
            </a:extLst>
          </p:cNvPr>
          <p:cNvCxnSpPr/>
          <p:nvPr/>
        </p:nvCxnSpPr>
        <p:spPr>
          <a:xfrm flipH="1" flipV="1">
            <a:off x="10390888" y="4212995"/>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2" name="直线箭头连接符 1511">
            <a:extLst>
              <a:ext uri="{FF2B5EF4-FFF2-40B4-BE49-F238E27FC236}">
                <a16:creationId xmlns:a16="http://schemas.microsoft.com/office/drawing/2014/main" id="{B9325E6F-FC2A-0899-6396-EE593C428635}"/>
              </a:ext>
            </a:extLst>
          </p:cNvPr>
          <p:cNvCxnSpPr/>
          <p:nvPr/>
        </p:nvCxnSpPr>
        <p:spPr>
          <a:xfrm flipH="1" flipV="1">
            <a:off x="10390888" y="3279021"/>
            <a:ext cx="5328" cy="399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3" name="直线箭头连接符 1512">
            <a:extLst>
              <a:ext uri="{FF2B5EF4-FFF2-40B4-BE49-F238E27FC236}">
                <a16:creationId xmlns:a16="http://schemas.microsoft.com/office/drawing/2014/main" id="{F56C5467-48AF-8ACF-3791-7CD6ACDB6104}"/>
              </a:ext>
            </a:extLst>
          </p:cNvPr>
          <p:cNvCxnSpPr/>
          <p:nvPr/>
        </p:nvCxnSpPr>
        <p:spPr>
          <a:xfrm>
            <a:off x="9825897" y="397740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4" name="直线箭头连接符 1513">
            <a:extLst>
              <a:ext uri="{FF2B5EF4-FFF2-40B4-BE49-F238E27FC236}">
                <a16:creationId xmlns:a16="http://schemas.microsoft.com/office/drawing/2014/main" id="{9EAF1AF8-49B3-518C-D2FD-84CAB5C6E733}"/>
              </a:ext>
            </a:extLst>
          </p:cNvPr>
          <p:cNvCxnSpPr/>
          <p:nvPr/>
        </p:nvCxnSpPr>
        <p:spPr>
          <a:xfrm>
            <a:off x="8957540" y="397740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5" name="直线箭头连接符 1514">
            <a:extLst>
              <a:ext uri="{FF2B5EF4-FFF2-40B4-BE49-F238E27FC236}">
                <a16:creationId xmlns:a16="http://schemas.microsoft.com/office/drawing/2014/main" id="{F5CB3681-190D-E43C-C98F-8B69CD9972F8}"/>
              </a:ext>
            </a:extLst>
          </p:cNvPr>
          <p:cNvCxnSpPr/>
          <p:nvPr/>
        </p:nvCxnSpPr>
        <p:spPr>
          <a:xfrm>
            <a:off x="8045269" y="3977400"/>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6" name="直线箭头连接符 1515">
            <a:extLst>
              <a:ext uri="{FF2B5EF4-FFF2-40B4-BE49-F238E27FC236}">
                <a16:creationId xmlns:a16="http://schemas.microsoft.com/office/drawing/2014/main" id="{C863641F-6202-B127-C2C4-DC0B7F53F8ED}"/>
              </a:ext>
            </a:extLst>
          </p:cNvPr>
          <p:cNvCxnSpPr/>
          <p:nvPr/>
        </p:nvCxnSpPr>
        <p:spPr>
          <a:xfrm>
            <a:off x="7138449" y="3987122"/>
            <a:ext cx="302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7" name="文本框 1516">
            <a:extLst>
              <a:ext uri="{FF2B5EF4-FFF2-40B4-BE49-F238E27FC236}">
                <a16:creationId xmlns:a16="http://schemas.microsoft.com/office/drawing/2014/main" id="{B7886A29-945C-4A30-3906-B40CF2031B89}"/>
              </a:ext>
            </a:extLst>
          </p:cNvPr>
          <p:cNvSpPr txBox="1"/>
          <p:nvPr/>
        </p:nvSpPr>
        <p:spPr>
          <a:xfrm>
            <a:off x="7222079" y="4893708"/>
            <a:ext cx="1004788"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518" name="文本框 1517">
            <a:extLst>
              <a:ext uri="{FF2B5EF4-FFF2-40B4-BE49-F238E27FC236}">
                <a16:creationId xmlns:a16="http://schemas.microsoft.com/office/drawing/2014/main" id="{D2DCAF9C-8FEA-110F-8DD2-E56C5E804A83}"/>
              </a:ext>
            </a:extLst>
          </p:cNvPr>
          <p:cNvSpPr txBox="1"/>
          <p:nvPr/>
        </p:nvSpPr>
        <p:spPr>
          <a:xfrm>
            <a:off x="8144189" y="4881975"/>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519" name="文本框 1518">
            <a:extLst>
              <a:ext uri="{FF2B5EF4-FFF2-40B4-BE49-F238E27FC236}">
                <a16:creationId xmlns:a16="http://schemas.microsoft.com/office/drawing/2014/main" id="{3550C557-CC51-E250-4174-139321113071}"/>
              </a:ext>
            </a:extLst>
          </p:cNvPr>
          <p:cNvSpPr txBox="1"/>
          <p:nvPr/>
        </p:nvSpPr>
        <p:spPr>
          <a:xfrm>
            <a:off x="9066299" y="4881975"/>
            <a:ext cx="1004788" cy="369332"/>
          </a:xfrm>
          <a:prstGeom prst="rect">
            <a:avLst/>
          </a:prstGeom>
          <a:noFill/>
        </p:spPr>
        <p:txBody>
          <a:bodyPr wrap="square" rtlCol="0">
            <a:spAutoFit/>
          </a:bodyPr>
          <a:lstStyle/>
          <a:p>
            <a:pPr algn="ctr"/>
            <a:r>
              <a:rPr kumimoji="1" lang="en-US" altLang="zh-CN" dirty="0"/>
              <a:t>this</a:t>
            </a:r>
            <a:endParaRPr kumimoji="1" lang="zh-CN" altLang="en-US" dirty="0"/>
          </a:p>
        </p:txBody>
      </p:sp>
      <p:sp>
        <p:nvSpPr>
          <p:cNvPr id="1520" name="文本框 1519">
            <a:extLst>
              <a:ext uri="{FF2B5EF4-FFF2-40B4-BE49-F238E27FC236}">
                <a16:creationId xmlns:a16="http://schemas.microsoft.com/office/drawing/2014/main" id="{0B837DD2-5B25-5F24-7525-54FFD2FBE6E8}"/>
              </a:ext>
            </a:extLst>
          </p:cNvPr>
          <p:cNvSpPr txBox="1"/>
          <p:nvPr/>
        </p:nvSpPr>
        <p:spPr>
          <a:xfrm>
            <a:off x="9888494" y="4881975"/>
            <a:ext cx="1004788" cy="369332"/>
          </a:xfrm>
          <a:prstGeom prst="rect">
            <a:avLst/>
          </a:prstGeom>
          <a:noFill/>
        </p:spPr>
        <p:txBody>
          <a:bodyPr wrap="square" rtlCol="0">
            <a:spAutoFit/>
          </a:bodyPr>
          <a:lstStyle/>
          <a:p>
            <a:pPr algn="ctr"/>
            <a:r>
              <a:rPr kumimoji="1" lang="en-US" altLang="zh-CN" dirty="0"/>
              <a:t>game</a:t>
            </a:r>
            <a:endParaRPr kumimoji="1" lang="zh-CN" altLang="en-US" dirty="0"/>
          </a:p>
        </p:txBody>
      </p:sp>
      <p:sp>
        <p:nvSpPr>
          <p:cNvPr id="1521" name="文本框 1520">
            <a:extLst>
              <a:ext uri="{FF2B5EF4-FFF2-40B4-BE49-F238E27FC236}">
                <a16:creationId xmlns:a16="http://schemas.microsoft.com/office/drawing/2014/main" id="{03A5EF26-64B5-5157-A764-85E2C51000AA}"/>
              </a:ext>
            </a:extLst>
          </p:cNvPr>
          <p:cNvSpPr txBox="1"/>
          <p:nvPr/>
        </p:nvSpPr>
        <p:spPr>
          <a:xfrm>
            <a:off x="7232735" y="2769057"/>
            <a:ext cx="1004788" cy="369332"/>
          </a:xfrm>
          <a:prstGeom prst="rect">
            <a:avLst/>
          </a:prstGeom>
          <a:noFill/>
        </p:spPr>
        <p:txBody>
          <a:bodyPr wrap="square" rtlCol="0">
            <a:spAutoFit/>
          </a:bodyPr>
          <a:lstStyle/>
          <a:p>
            <a:pPr algn="ctr"/>
            <a:r>
              <a:rPr kumimoji="1" lang="en-US" altLang="zh-CN"/>
              <a:t>like</a:t>
            </a:r>
            <a:endParaRPr kumimoji="1" lang="zh-CN" altLang="en-US" dirty="0"/>
          </a:p>
        </p:txBody>
      </p:sp>
      <p:sp>
        <p:nvSpPr>
          <p:cNvPr id="1522" name="文本框 1521">
            <a:extLst>
              <a:ext uri="{FF2B5EF4-FFF2-40B4-BE49-F238E27FC236}">
                <a16:creationId xmlns:a16="http://schemas.microsoft.com/office/drawing/2014/main" id="{A274FBBD-028B-47F2-1E16-ED5BF0E9139B}"/>
              </a:ext>
            </a:extLst>
          </p:cNvPr>
          <p:cNvSpPr txBox="1"/>
          <p:nvPr/>
        </p:nvSpPr>
        <p:spPr>
          <a:xfrm>
            <a:off x="8154845" y="2769057"/>
            <a:ext cx="1004788" cy="369332"/>
          </a:xfrm>
          <a:prstGeom prst="rect">
            <a:avLst/>
          </a:prstGeom>
          <a:noFill/>
        </p:spPr>
        <p:txBody>
          <a:bodyPr wrap="square" rtlCol="0">
            <a:spAutoFit/>
          </a:bodyPr>
          <a:lstStyle/>
          <a:p>
            <a:pPr algn="ctr"/>
            <a:r>
              <a:rPr kumimoji="1" lang="en-US" altLang="zh-CN" dirty="0"/>
              <a:t>this</a:t>
            </a:r>
            <a:endParaRPr kumimoji="1" lang="zh-CN" altLang="en-US" dirty="0"/>
          </a:p>
        </p:txBody>
      </p:sp>
      <p:sp>
        <p:nvSpPr>
          <p:cNvPr id="1523" name="文本框 1522">
            <a:extLst>
              <a:ext uri="{FF2B5EF4-FFF2-40B4-BE49-F238E27FC236}">
                <a16:creationId xmlns:a16="http://schemas.microsoft.com/office/drawing/2014/main" id="{C6FA7ADC-C1C7-10EF-25A0-F8FC10BD17F1}"/>
              </a:ext>
            </a:extLst>
          </p:cNvPr>
          <p:cNvSpPr txBox="1"/>
          <p:nvPr/>
        </p:nvSpPr>
        <p:spPr>
          <a:xfrm>
            <a:off x="8977040" y="2769057"/>
            <a:ext cx="1004788" cy="369332"/>
          </a:xfrm>
          <a:prstGeom prst="rect">
            <a:avLst/>
          </a:prstGeom>
          <a:noFill/>
        </p:spPr>
        <p:txBody>
          <a:bodyPr wrap="square" rtlCol="0">
            <a:spAutoFit/>
          </a:bodyPr>
          <a:lstStyle/>
          <a:p>
            <a:pPr algn="ctr"/>
            <a:r>
              <a:rPr kumimoji="1" lang="en-US" altLang="zh-CN" dirty="0"/>
              <a:t>game</a:t>
            </a:r>
            <a:endParaRPr kumimoji="1" lang="zh-CN" altLang="en-US" dirty="0"/>
          </a:p>
        </p:txBody>
      </p:sp>
      <p:sp>
        <p:nvSpPr>
          <p:cNvPr id="1524" name="文本框 1523">
            <a:extLst>
              <a:ext uri="{FF2B5EF4-FFF2-40B4-BE49-F238E27FC236}">
                <a16:creationId xmlns:a16="http://schemas.microsoft.com/office/drawing/2014/main" id="{3D3B06CD-9929-484A-271B-41A61C58C587}"/>
              </a:ext>
            </a:extLst>
          </p:cNvPr>
          <p:cNvSpPr txBox="1"/>
          <p:nvPr/>
        </p:nvSpPr>
        <p:spPr>
          <a:xfrm>
            <a:off x="6257785" y="2774598"/>
            <a:ext cx="1107586" cy="369332"/>
          </a:xfrm>
          <a:prstGeom prst="rect">
            <a:avLst/>
          </a:prstGeom>
          <a:noFill/>
        </p:spPr>
        <p:txBody>
          <a:bodyPr wrap="square" rtlCol="0">
            <a:spAutoFit/>
          </a:bodyPr>
          <a:lstStyle/>
          <a:p>
            <a:pPr algn="ctr"/>
            <a:r>
              <a:rPr kumimoji="1" lang="en-US" altLang="zh-CN"/>
              <a:t>I</a:t>
            </a:r>
            <a:endParaRPr kumimoji="1" lang="zh-CN" altLang="en-US" dirty="0"/>
          </a:p>
        </p:txBody>
      </p:sp>
      <p:sp>
        <p:nvSpPr>
          <p:cNvPr id="1525" name="文本框 1524">
            <a:extLst>
              <a:ext uri="{FF2B5EF4-FFF2-40B4-BE49-F238E27FC236}">
                <a16:creationId xmlns:a16="http://schemas.microsoft.com/office/drawing/2014/main" id="{28185412-2613-21E0-BC69-F083D2416F62}"/>
              </a:ext>
            </a:extLst>
          </p:cNvPr>
          <p:cNvSpPr txBox="1"/>
          <p:nvPr/>
        </p:nvSpPr>
        <p:spPr>
          <a:xfrm>
            <a:off x="9837095" y="2774598"/>
            <a:ext cx="1107586" cy="369332"/>
          </a:xfrm>
          <a:prstGeom prst="rect">
            <a:avLst/>
          </a:prstGeom>
          <a:noFill/>
        </p:spPr>
        <p:txBody>
          <a:bodyPr wrap="square" rtlCol="0">
            <a:spAutoFit/>
          </a:bodyPr>
          <a:lstStyle/>
          <a:p>
            <a:pPr algn="ctr"/>
            <a:r>
              <a:rPr kumimoji="1" lang="en-US" altLang="zh-CN" dirty="0"/>
              <a:t>&lt;EOS&gt;</a:t>
            </a:r>
            <a:endParaRPr kumimoji="1" lang="zh-CN" altLang="en-US" dirty="0"/>
          </a:p>
        </p:txBody>
      </p:sp>
      <p:sp>
        <p:nvSpPr>
          <p:cNvPr id="1526" name="文本框 1525">
            <a:extLst>
              <a:ext uri="{FF2B5EF4-FFF2-40B4-BE49-F238E27FC236}">
                <a16:creationId xmlns:a16="http://schemas.microsoft.com/office/drawing/2014/main" id="{F5C64CFC-03A2-7FE4-DD0B-F0E05B6A6471}"/>
              </a:ext>
            </a:extLst>
          </p:cNvPr>
          <p:cNvSpPr txBox="1"/>
          <p:nvPr/>
        </p:nvSpPr>
        <p:spPr>
          <a:xfrm>
            <a:off x="5274248" y="4925675"/>
            <a:ext cx="821722" cy="369332"/>
          </a:xfrm>
          <a:prstGeom prst="rect">
            <a:avLst/>
          </a:prstGeom>
          <a:noFill/>
        </p:spPr>
        <p:txBody>
          <a:bodyPr wrap="square" rtlCol="0">
            <a:spAutoFit/>
          </a:bodyPr>
          <a:lstStyle/>
          <a:p>
            <a:r>
              <a:rPr kumimoji="1" lang="en-US" altLang="zh-CN"/>
              <a:t>&lt;EOS&gt;</a:t>
            </a:r>
            <a:endParaRPr kumimoji="1" lang="zh-CN" altLang="en-US" dirty="0"/>
          </a:p>
        </p:txBody>
      </p:sp>
      <p:sp>
        <p:nvSpPr>
          <p:cNvPr id="1527" name="任意形状 1526">
            <a:extLst>
              <a:ext uri="{FF2B5EF4-FFF2-40B4-BE49-F238E27FC236}">
                <a16:creationId xmlns:a16="http://schemas.microsoft.com/office/drawing/2014/main" id="{F1DC48B2-0A47-FE27-10A4-7216B8FAEB6C}"/>
              </a:ext>
            </a:extLst>
          </p:cNvPr>
          <p:cNvSpPr/>
          <p:nvPr/>
        </p:nvSpPr>
        <p:spPr>
          <a:xfrm>
            <a:off x="8681082" y="2517354"/>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8" name="任意形状 1527">
            <a:extLst>
              <a:ext uri="{FF2B5EF4-FFF2-40B4-BE49-F238E27FC236}">
                <a16:creationId xmlns:a16="http://schemas.microsoft.com/office/drawing/2014/main" id="{6933666F-E451-64A3-24AA-2B3545468284}"/>
              </a:ext>
            </a:extLst>
          </p:cNvPr>
          <p:cNvSpPr/>
          <p:nvPr/>
        </p:nvSpPr>
        <p:spPr>
          <a:xfrm>
            <a:off x="7762593" y="2517354"/>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9" name="任意形状 1528">
            <a:extLst>
              <a:ext uri="{FF2B5EF4-FFF2-40B4-BE49-F238E27FC236}">
                <a16:creationId xmlns:a16="http://schemas.microsoft.com/office/drawing/2014/main" id="{7A92A4CD-CE0B-BA1F-B936-78AA930799FE}"/>
              </a:ext>
            </a:extLst>
          </p:cNvPr>
          <p:cNvSpPr/>
          <p:nvPr/>
        </p:nvSpPr>
        <p:spPr>
          <a:xfrm>
            <a:off x="9496692" y="2504546"/>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0" name="任意形状 1529">
            <a:extLst>
              <a:ext uri="{FF2B5EF4-FFF2-40B4-BE49-F238E27FC236}">
                <a16:creationId xmlns:a16="http://schemas.microsoft.com/office/drawing/2014/main" id="{F151A407-4FDB-7625-7296-A15AE61C7641}"/>
              </a:ext>
            </a:extLst>
          </p:cNvPr>
          <p:cNvSpPr/>
          <p:nvPr/>
        </p:nvSpPr>
        <p:spPr>
          <a:xfrm>
            <a:off x="6805449" y="2514686"/>
            <a:ext cx="922509" cy="3037300"/>
          </a:xfrm>
          <a:custGeom>
            <a:avLst/>
            <a:gdLst>
              <a:gd name="connsiteX0" fmla="*/ 0 w 922509"/>
              <a:gd name="connsiteY0" fmla="*/ 129046 h 3037300"/>
              <a:gd name="connsiteX1" fmla="*/ 157655 w 922509"/>
              <a:gd name="connsiteY1" fmla="*/ 2922 h 3037300"/>
              <a:gd name="connsiteX2" fmla="*/ 394138 w 922509"/>
              <a:gd name="connsiteY2" fmla="*/ 81750 h 3037300"/>
              <a:gd name="connsiteX3" fmla="*/ 441434 w 922509"/>
              <a:gd name="connsiteY3" fmla="*/ 507419 h 3037300"/>
              <a:gd name="connsiteX4" fmla="*/ 441434 w 922509"/>
              <a:gd name="connsiteY4" fmla="*/ 1658302 h 3037300"/>
              <a:gd name="connsiteX5" fmla="*/ 441434 w 922509"/>
              <a:gd name="connsiteY5" fmla="*/ 2430812 h 3037300"/>
              <a:gd name="connsiteX6" fmla="*/ 457200 w 922509"/>
              <a:gd name="connsiteY6" fmla="*/ 2856481 h 3037300"/>
              <a:gd name="connsiteX7" fmla="*/ 662152 w 922509"/>
              <a:gd name="connsiteY7" fmla="*/ 3029902 h 3037300"/>
              <a:gd name="connsiteX8" fmla="*/ 898634 w 922509"/>
              <a:gd name="connsiteY8" fmla="*/ 2982605 h 3037300"/>
              <a:gd name="connsiteX9" fmla="*/ 914400 w 922509"/>
              <a:gd name="connsiteY9" fmla="*/ 2777653 h 303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2509" h="3037300">
                <a:moveTo>
                  <a:pt x="0" y="129046"/>
                </a:moveTo>
                <a:cubicBezTo>
                  <a:pt x="45983" y="69925"/>
                  <a:pt x="91966" y="10805"/>
                  <a:pt x="157655" y="2922"/>
                </a:cubicBezTo>
                <a:cubicBezTo>
                  <a:pt x="223344" y="-4961"/>
                  <a:pt x="346842" y="-2333"/>
                  <a:pt x="394138" y="81750"/>
                </a:cubicBezTo>
                <a:cubicBezTo>
                  <a:pt x="441435" y="165833"/>
                  <a:pt x="433551" y="244660"/>
                  <a:pt x="441434" y="507419"/>
                </a:cubicBezTo>
                <a:cubicBezTo>
                  <a:pt x="449317" y="770178"/>
                  <a:pt x="441434" y="1658302"/>
                  <a:pt x="441434" y="1658302"/>
                </a:cubicBezTo>
                <a:cubicBezTo>
                  <a:pt x="441434" y="1978867"/>
                  <a:pt x="438806" y="2231116"/>
                  <a:pt x="441434" y="2430812"/>
                </a:cubicBezTo>
                <a:cubicBezTo>
                  <a:pt x="444062" y="2630508"/>
                  <a:pt x="420414" y="2756633"/>
                  <a:pt x="457200" y="2856481"/>
                </a:cubicBezTo>
                <a:cubicBezTo>
                  <a:pt x="493986" y="2956329"/>
                  <a:pt x="588580" y="3008881"/>
                  <a:pt x="662152" y="3029902"/>
                </a:cubicBezTo>
                <a:cubicBezTo>
                  <a:pt x="735724" y="3050923"/>
                  <a:pt x="856593" y="3024646"/>
                  <a:pt x="898634" y="2982605"/>
                </a:cubicBezTo>
                <a:cubicBezTo>
                  <a:pt x="940675" y="2940564"/>
                  <a:pt x="914400" y="2777653"/>
                  <a:pt x="914400" y="2777653"/>
                </a:cubicBezTo>
              </a:path>
            </a:pathLst>
          </a:custGeom>
          <a:noFill/>
          <a:ln>
            <a:solidFill>
              <a:schemeClr val="tx1"/>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1" name="内容占位符 2">
            <a:extLst>
              <a:ext uri="{FF2B5EF4-FFF2-40B4-BE49-F238E27FC236}">
                <a16:creationId xmlns:a16="http://schemas.microsoft.com/office/drawing/2014/main" id="{72A4C113-7460-62A5-C5AD-7ADC205CF103}"/>
              </a:ext>
            </a:extLst>
          </p:cNvPr>
          <p:cNvSpPr txBox="1">
            <a:spLocks/>
          </p:cNvSpPr>
          <p:nvPr/>
        </p:nvSpPr>
        <p:spPr>
          <a:xfrm>
            <a:off x="1023921" y="173943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latin typeface="FangSong" panose="02010609060101010101" pitchFamily="49" charset="-122"/>
                <a:ea typeface="FangSong" panose="02010609060101010101" pitchFamily="49" charset="-122"/>
                <a:cs typeface="Weibei SC" charset="-122"/>
              </a:rPr>
              <a:t>无法解决长程关联的问题</a:t>
            </a:r>
            <a:endParaRPr kumimoji="1" lang="en-US" altLang="zh-CN" sz="2000" dirty="0">
              <a:latin typeface="FangSong" panose="02010609060101010101" pitchFamily="49" charset="-122"/>
              <a:ea typeface="FangSong" panose="02010609060101010101" pitchFamily="49" charset="-122"/>
              <a:cs typeface="Weibei SC" charset="-122"/>
            </a:endParaRPr>
          </a:p>
          <a:p>
            <a:r>
              <a:rPr kumimoji="1" lang="zh-CN" altLang="en-US" sz="2000" dirty="0">
                <a:latin typeface="FangSong" panose="02010609060101010101" pitchFamily="49" charset="-122"/>
                <a:ea typeface="FangSong" panose="02010609060101010101" pitchFamily="49" charset="-122"/>
                <a:cs typeface="Weibei SC" charset="-122"/>
              </a:rPr>
              <a:t>无法解决并行化运行的问题</a:t>
            </a:r>
            <a:endParaRPr kumimoji="1" lang="en-US" altLang="zh-CN" sz="2000" dirty="0">
              <a:latin typeface="FangSong" panose="02010609060101010101" pitchFamily="49" charset="-122"/>
              <a:ea typeface="FangSong" panose="02010609060101010101" pitchFamily="49" charset="-122"/>
              <a:cs typeface="Weibei SC" charset="-122"/>
            </a:endParaRPr>
          </a:p>
          <a:p>
            <a:r>
              <a:rPr kumimoji="1" lang="zh-CN" altLang="en-US" sz="2000" dirty="0">
                <a:latin typeface="FangSong" panose="02010609060101010101" pitchFamily="49" charset="-122"/>
                <a:ea typeface="FangSong" panose="02010609060101010101" pitchFamily="49" charset="-122"/>
                <a:cs typeface="Weibei SC" charset="-122"/>
              </a:rPr>
              <a:t>准确率低</a:t>
            </a:r>
          </a:p>
        </p:txBody>
      </p:sp>
    </p:spTree>
    <p:extLst>
      <p:ext uri="{BB962C8B-B14F-4D97-AF65-F5344CB8AC3E}">
        <p14:creationId xmlns:p14="http://schemas.microsoft.com/office/powerpoint/2010/main" val="414407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指令微调（</a:t>
            </a:r>
            <a:r>
              <a:rPr lang="en-US" altLang="zh-CN" sz="3600" dirty="0">
                <a:solidFill>
                  <a:srgbClr val="C00000"/>
                </a:solidFill>
                <a:latin typeface="微软雅黑" panose="020B0503020204020204" pitchFamily="34" charset="-122"/>
                <a:ea typeface="微软雅黑" panose="020B0503020204020204" pitchFamily="34" charset="-122"/>
              </a:rPr>
              <a:t>Instruct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tuning</a:t>
            </a:r>
            <a:r>
              <a:rPr lang="zh-CN" altLang="en-US" sz="3600" dirty="0">
                <a:solidFill>
                  <a:srgbClr val="C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35E9DFB-4368-02AD-FA07-AF77E00D4B69}"/>
              </a:ext>
            </a:extLst>
          </p:cNvPr>
          <p:cNvSpPr txBox="1"/>
          <p:nvPr/>
        </p:nvSpPr>
        <p:spPr>
          <a:xfrm>
            <a:off x="1025910" y="6354569"/>
            <a:ext cx="7975849" cy="369332"/>
          </a:xfrm>
          <a:prstGeom prst="rect">
            <a:avLst/>
          </a:prstGeom>
          <a:noFill/>
        </p:spPr>
        <p:txBody>
          <a:bodyPr wrap="square">
            <a:spAutoFit/>
          </a:bodyPr>
          <a:lstStyle/>
          <a:p>
            <a:r>
              <a:rPr lang="en" altLang="zh-CN" dirty="0"/>
              <a:t>https://</a:t>
            </a:r>
            <a:r>
              <a:rPr lang="en" altLang="zh-CN" dirty="0" err="1"/>
              <a:t>zhuanlan.zhihu.com</a:t>
            </a:r>
            <a:r>
              <a:rPr lang="en" altLang="zh-CN" dirty="0"/>
              <a:t>/p/596059221</a:t>
            </a:r>
            <a:endParaRPr lang="zh-CN" altLang="en-US" dirty="0"/>
          </a:p>
        </p:txBody>
      </p:sp>
      <p:pic>
        <p:nvPicPr>
          <p:cNvPr id="6146" name="Picture 2">
            <a:extLst>
              <a:ext uri="{FF2B5EF4-FFF2-40B4-BE49-F238E27FC236}">
                <a16:creationId xmlns:a16="http://schemas.microsoft.com/office/drawing/2014/main" id="{01DBE790-C8F2-8D0E-E413-CA8D0C748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7579" y="1255690"/>
            <a:ext cx="6255702" cy="467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244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67C4FB50-B504-EAF9-4E1B-C3EF5B5CA0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2695" y="1622326"/>
            <a:ext cx="6502406" cy="390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7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DE1039A8-9E21-3616-E68D-2611E62883C5}"/>
              </a:ext>
            </a:extLst>
          </p:cNvPr>
          <p:cNvSpPr txBox="1"/>
          <p:nvPr/>
        </p:nvSpPr>
        <p:spPr>
          <a:xfrm>
            <a:off x="411744" y="6267642"/>
            <a:ext cx="9260576"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cdn.openai.com</a:t>
            </a:r>
            <a:r>
              <a:rPr lang="en" altLang="zh-CN" sz="1400" dirty="0">
                <a:latin typeface="微软雅黑" panose="020B0503020204020204" pitchFamily="34" charset="-122"/>
                <a:ea typeface="微软雅黑" panose="020B0503020204020204" pitchFamily="34" charset="-122"/>
              </a:rPr>
              <a:t>/research-covers/language-unsupervised/</a:t>
            </a:r>
            <a:r>
              <a:rPr lang="en" altLang="zh-CN" sz="1400" dirty="0" err="1">
                <a:latin typeface="微软雅黑" panose="020B0503020204020204" pitchFamily="34" charset="-122"/>
                <a:ea typeface="微软雅黑" panose="020B0503020204020204" pitchFamily="34" charset="-122"/>
              </a:rPr>
              <a:t>language_understanding_paper.pdf</a:t>
            </a:r>
            <a:endParaRPr lang="zh-CN" altLang="en-US" sz="1400"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141398D2-9EC6-2474-8A46-0404E1DE9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867" y="1294888"/>
            <a:ext cx="10434413" cy="46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215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人类反馈强化学习（</a:t>
            </a:r>
            <a:r>
              <a:rPr lang="en-US" altLang="zh-CN" sz="3600" dirty="0">
                <a:solidFill>
                  <a:srgbClr val="C00000"/>
                </a:solidFill>
                <a:latin typeface="微软雅黑" panose="020B0503020204020204" pitchFamily="34" charset="-122"/>
                <a:ea typeface="微软雅黑" panose="020B0503020204020204" pitchFamily="34" charset="-122"/>
              </a:rPr>
              <a:t>RLHF</a:t>
            </a:r>
            <a:r>
              <a:rPr lang="zh-CN" altLang="en-US" sz="3600" dirty="0">
                <a:solidFill>
                  <a:srgbClr val="C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35E9DFB-4368-02AD-FA07-AF77E00D4B69}"/>
              </a:ext>
            </a:extLst>
          </p:cNvPr>
          <p:cNvSpPr txBox="1"/>
          <p:nvPr/>
        </p:nvSpPr>
        <p:spPr>
          <a:xfrm>
            <a:off x="1025910" y="6354569"/>
            <a:ext cx="7975849" cy="369332"/>
          </a:xfrm>
          <a:prstGeom prst="rect">
            <a:avLst/>
          </a:prstGeom>
          <a:noFill/>
        </p:spPr>
        <p:txBody>
          <a:bodyPr wrap="square">
            <a:spAutoFit/>
          </a:bodyPr>
          <a:lstStyle/>
          <a:p>
            <a:r>
              <a:rPr lang="en" altLang="zh-CN" dirty="0"/>
              <a:t>https://</a:t>
            </a:r>
            <a:r>
              <a:rPr lang="en" altLang="zh-CN" dirty="0" err="1"/>
              <a:t>zhuanlan.zhihu.com</a:t>
            </a:r>
            <a:r>
              <a:rPr lang="en" altLang="zh-CN" dirty="0"/>
              <a:t>/p/596059221</a:t>
            </a:r>
            <a:endParaRPr lang="zh-CN" altLang="en-US" dirty="0"/>
          </a:p>
        </p:txBody>
      </p:sp>
      <p:pic>
        <p:nvPicPr>
          <p:cNvPr id="5122" name="Picture 2">
            <a:extLst>
              <a:ext uri="{FF2B5EF4-FFF2-40B4-BE49-F238E27FC236}">
                <a16:creationId xmlns:a16="http://schemas.microsoft.com/office/drawing/2014/main" id="{56172815-D38D-E07D-7440-10A79258B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710" y="1269449"/>
            <a:ext cx="6065572" cy="458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43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00750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人类反馈强化学习（</a:t>
            </a:r>
            <a:r>
              <a:rPr lang="en-US" altLang="zh-CN" sz="3600" dirty="0">
                <a:solidFill>
                  <a:srgbClr val="C00000"/>
                </a:solidFill>
                <a:latin typeface="微软雅黑" panose="020B0503020204020204" pitchFamily="34" charset="-122"/>
                <a:ea typeface="微软雅黑" panose="020B0503020204020204" pitchFamily="34" charset="-122"/>
              </a:rPr>
              <a:t>RLHF</a:t>
            </a:r>
            <a:r>
              <a:rPr lang="zh-CN" altLang="en-US" sz="3600" dirty="0">
                <a:solidFill>
                  <a:srgbClr val="C00000"/>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35E9DFB-4368-02AD-FA07-AF77E00D4B69}"/>
              </a:ext>
            </a:extLst>
          </p:cNvPr>
          <p:cNvSpPr txBox="1"/>
          <p:nvPr/>
        </p:nvSpPr>
        <p:spPr>
          <a:xfrm>
            <a:off x="1025910" y="6354569"/>
            <a:ext cx="7975849" cy="369332"/>
          </a:xfrm>
          <a:prstGeom prst="rect">
            <a:avLst/>
          </a:prstGeom>
          <a:noFill/>
        </p:spPr>
        <p:txBody>
          <a:bodyPr wrap="square">
            <a:spAutoFit/>
          </a:bodyPr>
          <a:lstStyle/>
          <a:p>
            <a:r>
              <a:rPr lang="en" altLang="zh-CN" dirty="0"/>
              <a:t>https://</a:t>
            </a:r>
            <a:r>
              <a:rPr lang="en" altLang="zh-CN" dirty="0" err="1"/>
              <a:t>zhuanlan.zhihu.com</a:t>
            </a:r>
            <a:r>
              <a:rPr lang="en" altLang="zh-CN" dirty="0"/>
              <a:t>/p/596059221</a:t>
            </a:r>
            <a:endParaRPr lang="zh-CN" altLang="en-US" dirty="0"/>
          </a:p>
        </p:txBody>
      </p:sp>
      <p:pic>
        <p:nvPicPr>
          <p:cNvPr id="8194" name="Picture 2">
            <a:extLst>
              <a:ext uri="{FF2B5EF4-FFF2-40B4-BE49-F238E27FC236}">
                <a16:creationId xmlns:a16="http://schemas.microsoft.com/office/drawing/2014/main" id="{3ABC7DA1-0C0C-2BA5-380E-0E2F20836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311" y="1082798"/>
            <a:ext cx="5780849" cy="492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50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大语言模型的</a:t>
            </a:r>
            <a:r>
              <a:rPr lang="en-US" altLang="zh-CN" sz="3600" dirty="0">
                <a:solidFill>
                  <a:srgbClr val="C00000"/>
                </a:solidFill>
                <a:latin typeface="微软雅黑" panose="020B0503020204020204" pitchFamily="34" charset="-122"/>
                <a:ea typeface="微软雅黑" panose="020B0503020204020204" pitchFamily="34" charset="-122"/>
              </a:rPr>
              <a:t>Scaling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Laws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t>https://</a:t>
            </a:r>
            <a:r>
              <a:rPr lang="en" altLang="zh-CN" dirty="0" err="1"/>
              <a:t>arxiv.org</a:t>
            </a:r>
            <a:r>
              <a:rPr lang="en" altLang="zh-CN" dirty="0"/>
              <a:t>/pdf/2001.08361.pdf</a:t>
            </a:r>
            <a:endParaRPr lang="zh-CN" altLang="en-US" dirty="0"/>
          </a:p>
        </p:txBody>
      </p:sp>
      <p:pic>
        <p:nvPicPr>
          <p:cNvPr id="2" name="图片 1">
            <a:extLst>
              <a:ext uri="{FF2B5EF4-FFF2-40B4-BE49-F238E27FC236}">
                <a16:creationId xmlns:a16="http://schemas.microsoft.com/office/drawing/2014/main" id="{0D84610B-54F3-DC7C-6188-921D8648CFCB}"/>
              </a:ext>
            </a:extLst>
          </p:cNvPr>
          <p:cNvPicPr>
            <a:picLocks noChangeAspect="1"/>
          </p:cNvPicPr>
          <p:nvPr/>
        </p:nvPicPr>
        <p:blipFill>
          <a:blip r:embed="rId3"/>
          <a:stretch>
            <a:fillRect/>
          </a:stretch>
        </p:blipFill>
        <p:spPr>
          <a:xfrm>
            <a:off x="4893813" y="1307062"/>
            <a:ext cx="7075354" cy="2350537"/>
          </a:xfrm>
          <a:prstGeom prst="rect">
            <a:avLst/>
          </a:prstGeom>
        </p:spPr>
      </p:pic>
      <p:pic>
        <p:nvPicPr>
          <p:cNvPr id="3" name="图片 2">
            <a:extLst>
              <a:ext uri="{FF2B5EF4-FFF2-40B4-BE49-F238E27FC236}">
                <a16:creationId xmlns:a16="http://schemas.microsoft.com/office/drawing/2014/main" id="{6B4DB7F6-4B10-7C5E-26F6-23BDB10DE01F}"/>
              </a:ext>
            </a:extLst>
          </p:cNvPr>
          <p:cNvPicPr>
            <a:picLocks noChangeAspect="1"/>
          </p:cNvPicPr>
          <p:nvPr/>
        </p:nvPicPr>
        <p:blipFill>
          <a:blip r:embed="rId4"/>
          <a:stretch>
            <a:fillRect/>
          </a:stretch>
        </p:blipFill>
        <p:spPr>
          <a:xfrm>
            <a:off x="7717481" y="3657599"/>
            <a:ext cx="4621075" cy="2209100"/>
          </a:xfrm>
          <a:prstGeom prst="rect">
            <a:avLst/>
          </a:prstGeom>
        </p:spPr>
      </p:pic>
      <p:pic>
        <p:nvPicPr>
          <p:cNvPr id="6" name="图片 5">
            <a:extLst>
              <a:ext uri="{FF2B5EF4-FFF2-40B4-BE49-F238E27FC236}">
                <a16:creationId xmlns:a16="http://schemas.microsoft.com/office/drawing/2014/main" id="{3D6EB373-90E1-5232-0D4F-612FAA0749CD}"/>
              </a:ext>
            </a:extLst>
          </p:cNvPr>
          <p:cNvPicPr>
            <a:picLocks noChangeAspect="1"/>
          </p:cNvPicPr>
          <p:nvPr/>
        </p:nvPicPr>
        <p:blipFill>
          <a:blip r:embed="rId5"/>
          <a:stretch>
            <a:fillRect/>
          </a:stretch>
        </p:blipFill>
        <p:spPr>
          <a:xfrm>
            <a:off x="4893813" y="3761757"/>
            <a:ext cx="2823668" cy="1895079"/>
          </a:xfrm>
          <a:prstGeom prst="rect">
            <a:avLst/>
          </a:prstGeom>
        </p:spPr>
      </p:pic>
      <p:pic>
        <p:nvPicPr>
          <p:cNvPr id="11" name="图片 10">
            <a:extLst>
              <a:ext uri="{FF2B5EF4-FFF2-40B4-BE49-F238E27FC236}">
                <a16:creationId xmlns:a16="http://schemas.microsoft.com/office/drawing/2014/main" id="{61985C26-B2A5-D505-0699-30F7A161A103}"/>
              </a:ext>
            </a:extLst>
          </p:cNvPr>
          <p:cNvPicPr>
            <a:picLocks noChangeAspect="1"/>
          </p:cNvPicPr>
          <p:nvPr/>
        </p:nvPicPr>
        <p:blipFill>
          <a:blip r:embed="rId6"/>
          <a:stretch>
            <a:fillRect/>
          </a:stretch>
        </p:blipFill>
        <p:spPr>
          <a:xfrm>
            <a:off x="349021" y="1524167"/>
            <a:ext cx="4311685" cy="4151993"/>
          </a:xfrm>
          <a:prstGeom prst="rect">
            <a:avLst/>
          </a:prstGeom>
        </p:spPr>
      </p:pic>
      <p:grpSp>
        <p:nvGrpSpPr>
          <p:cNvPr id="13" name="组合 12">
            <a:extLst>
              <a:ext uri="{FF2B5EF4-FFF2-40B4-BE49-F238E27FC236}">
                <a16:creationId xmlns:a16="http://schemas.microsoft.com/office/drawing/2014/main" id="{43711AC0-C687-422E-4783-8109F19E0009}"/>
              </a:ext>
            </a:extLst>
          </p:cNvPr>
          <p:cNvGrpSpPr/>
          <p:nvPr/>
        </p:nvGrpSpPr>
        <p:grpSpPr>
          <a:xfrm>
            <a:off x="9887620" y="6272698"/>
            <a:ext cx="1730076" cy="504431"/>
            <a:chOff x="9887620" y="6272698"/>
            <a:chExt cx="1730076" cy="504431"/>
          </a:xfrm>
        </p:grpSpPr>
        <p:pic>
          <p:nvPicPr>
            <p:cNvPr id="14" name="pattern_logo1.png" descr="pattern_logo1.png">
              <a:extLst>
                <a:ext uri="{FF2B5EF4-FFF2-40B4-BE49-F238E27FC236}">
                  <a16:creationId xmlns:a16="http://schemas.microsoft.com/office/drawing/2014/main" id="{2E9715EA-3EB6-FB85-CB37-1D8322523ACD}"/>
                </a:ext>
              </a:extLst>
            </p:cNvPr>
            <p:cNvPicPr>
              <a:picLocks noChangeAspect="1"/>
            </p:cNvPicPr>
            <p:nvPr/>
          </p:nvPicPr>
          <p:blipFill>
            <a:blip r:embed="rId7"/>
            <a:stretch>
              <a:fillRect/>
            </a:stretch>
          </p:blipFill>
          <p:spPr>
            <a:xfrm>
              <a:off x="9887620" y="6272698"/>
              <a:ext cx="523538" cy="504431"/>
            </a:xfrm>
            <a:prstGeom prst="rect">
              <a:avLst/>
            </a:prstGeom>
            <a:ln w="12700">
              <a:miter lim="400000"/>
            </a:ln>
          </p:spPr>
        </p:pic>
        <p:pic>
          <p:nvPicPr>
            <p:cNvPr id="15" name="text.png" descr="text.png">
              <a:extLst>
                <a:ext uri="{FF2B5EF4-FFF2-40B4-BE49-F238E27FC236}">
                  <a16:creationId xmlns:a16="http://schemas.microsoft.com/office/drawing/2014/main" id="{BB1EC32E-8AD6-65EF-6711-C12483246743}"/>
                </a:ext>
              </a:extLst>
            </p:cNvPr>
            <p:cNvPicPr>
              <a:picLocks noChangeAspect="1"/>
            </p:cNvPicPr>
            <p:nvPr/>
          </p:nvPicPr>
          <p:blipFill>
            <a:blip r:embed="rId8"/>
            <a:stretch>
              <a:fillRect/>
            </a:stretch>
          </p:blipFill>
          <p:spPr>
            <a:xfrm>
              <a:off x="10422843" y="6272698"/>
              <a:ext cx="1194853" cy="504431"/>
            </a:xfrm>
            <a:prstGeom prst="rect">
              <a:avLst/>
            </a:prstGeom>
            <a:ln w="12700">
              <a:miter lim="400000"/>
            </a:ln>
          </p:spPr>
        </p:pic>
      </p:grpSp>
    </p:spTree>
    <p:extLst>
      <p:ext uri="{BB962C8B-B14F-4D97-AF65-F5344CB8AC3E}">
        <p14:creationId xmlns:p14="http://schemas.microsoft.com/office/powerpoint/2010/main" val="4229632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大语言模型的</a:t>
            </a:r>
            <a:r>
              <a:rPr lang="en-US" altLang="zh-CN" sz="3600" dirty="0">
                <a:solidFill>
                  <a:srgbClr val="C00000"/>
                </a:solidFill>
                <a:latin typeface="微软雅黑" panose="020B0503020204020204" pitchFamily="34" charset="-122"/>
                <a:ea typeface="微软雅黑" panose="020B0503020204020204" pitchFamily="34" charset="-122"/>
              </a:rPr>
              <a:t>Scaling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Laws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en" altLang="zh-CN" dirty="0">
                <a:hlinkClick r:id="rId3"/>
              </a:rPr>
              <a:t>https://arxiv.org/pdf/2001.08361.pdf</a:t>
            </a:r>
            <a:endParaRPr lang="zh-CN" altLang="en-US" dirty="0"/>
          </a:p>
        </p:txBody>
      </p:sp>
      <p:pic>
        <p:nvPicPr>
          <p:cNvPr id="13" name="图片 12">
            <a:extLst>
              <a:ext uri="{FF2B5EF4-FFF2-40B4-BE49-F238E27FC236}">
                <a16:creationId xmlns:a16="http://schemas.microsoft.com/office/drawing/2014/main" id="{E499CBE9-5197-DC88-C274-954AC4DCCAE3}"/>
              </a:ext>
            </a:extLst>
          </p:cNvPr>
          <p:cNvPicPr>
            <a:picLocks noChangeAspect="1"/>
          </p:cNvPicPr>
          <p:nvPr/>
        </p:nvPicPr>
        <p:blipFill>
          <a:blip r:embed="rId4"/>
          <a:stretch>
            <a:fillRect/>
          </a:stretch>
        </p:blipFill>
        <p:spPr>
          <a:xfrm>
            <a:off x="521658" y="2434512"/>
            <a:ext cx="7226300" cy="2400300"/>
          </a:xfrm>
          <a:prstGeom prst="rect">
            <a:avLst/>
          </a:prstGeom>
        </p:spPr>
      </p:pic>
      <p:pic>
        <p:nvPicPr>
          <p:cNvPr id="14" name="图片 13">
            <a:extLst>
              <a:ext uri="{FF2B5EF4-FFF2-40B4-BE49-F238E27FC236}">
                <a16:creationId xmlns:a16="http://schemas.microsoft.com/office/drawing/2014/main" id="{94499791-C48F-2974-4CCE-8E7F58D709CA}"/>
              </a:ext>
            </a:extLst>
          </p:cNvPr>
          <p:cNvPicPr>
            <a:picLocks noChangeAspect="1"/>
          </p:cNvPicPr>
          <p:nvPr/>
        </p:nvPicPr>
        <p:blipFill>
          <a:blip r:embed="rId5"/>
          <a:stretch>
            <a:fillRect/>
          </a:stretch>
        </p:blipFill>
        <p:spPr>
          <a:xfrm>
            <a:off x="4309452" y="1801681"/>
            <a:ext cx="2120900" cy="520700"/>
          </a:xfrm>
          <a:prstGeom prst="rect">
            <a:avLst/>
          </a:prstGeom>
        </p:spPr>
      </p:pic>
      <p:pic>
        <p:nvPicPr>
          <p:cNvPr id="15" name="图片 14">
            <a:extLst>
              <a:ext uri="{FF2B5EF4-FFF2-40B4-BE49-F238E27FC236}">
                <a16:creationId xmlns:a16="http://schemas.microsoft.com/office/drawing/2014/main" id="{C9F336DC-F452-0F1B-A9CC-8018A29B9BCE}"/>
              </a:ext>
            </a:extLst>
          </p:cNvPr>
          <p:cNvPicPr>
            <a:picLocks noChangeAspect="1"/>
          </p:cNvPicPr>
          <p:nvPr/>
        </p:nvPicPr>
        <p:blipFill>
          <a:blip r:embed="rId6"/>
          <a:stretch>
            <a:fillRect/>
          </a:stretch>
        </p:blipFill>
        <p:spPr>
          <a:xfrm>
            <a:off x="8162800" y="3289372"/>
            <a:ext cx="3762411" cy="2499219"/>
          </a:xfrm>
          <a:prstGeom prst="rect">
            <a:avLst/>
          </a:prstGeom>
        </p:spPr>
      </p:pic>
      <p:pic>
        <p:nvPicPr>
          <p:cNvPr id="16" name="图片 15">
            <a:extLst>
              <a:ext uri="{FF2B5EF4-FFF2-40B4-BE49-F238E27FC236}">
                <a16:creationId xmlns:a16="http://schemas.microsoft.com/office/drawing/2014/main" id="{DEC38A52-E125-501D-4F3A-32E144BAF318}"/>
              </a:ext>
            </a:extLst>
          </p:cNvPr>
          <p:cNvPicPr>
            <a:picLocks noChangeAspect="1"/>
          </p:cNvPicPr>
          <p:nvPr/>
        </p:nvPicPr>
        <p:blipFill>
          <a:blip r:embed="rId7"/>
          <a:stretch>
            <a:fillRect/>
          </a:stretch>
        </p:blipFill>
        <p:spPr>
          <a:xfrm>
            <a:off x="8340082" y="712074"/>
            <a:ext cx="3585130" cy="2282574"/>
          </a:xfrm>
          <a:prstGeom prst="rect">
            <a:avLst/>
          </a:prstGeom>
        </p:spPr>
      </p:pic>
      <p:pic>
        <p:nvPicPr>
          <p:cNvPr id="17" name="图片 16">
            <a:extLst>
              <a:ext uri="{FF2B5EF4-FFF2-40B4-BE49-F238E27FC236}">
                <a16:creationId xmlns:a16="http://schemas.microsoft.com/office/drawing/2014/main" id="{BC2E8235-E236-66D9-A538-513F1868A545}"/>
              </a:ext>
            </a:extLst>
          </p:cNvPr>
          <p:cNvPicPr>
            <a:picLocks noChangeAspect="1"/>
          </p:cNvPicPr>
          <p:nvPr/>
        </p:nvPicPr>
        <p:blipFill>
          <a:blip r:embed="rId8"/>
          <a:stretch>
            <a:fillRect/>
          </a:stretch>
        </p:blipFill>
        <p:spPr>
          <a:xfrm>
            <a:off x="1624311" y="1883147"/>
            <a:ext cx="1968500" cy="495300"/>
          </a:xfrm>
          <a:prstGeom prst="rect">
            <a:avLst/>
          </a:prstGeom>
        </p:spPr>
      </p:pic>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9"/>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10"/>
            <a:stretch>
              <a:fillRect/>
            </a:stretch>
          </p:blipFill>
          <p:spPr>
            <a:xfrm>
              <a:off x="10422843" y="6272698"/>
              <a:ext cx="1194853" cy="504431"/>
            </a:xfrm>
            <a:prstGeom prst="rect">
              <a:avLst/>
            </a:prstGeom>
            <a:ln w="12700">
              <a:miter lim="400000"/>
            </a:ln>
          </p:spPr>
        </p:pic>
      </p:grpSp>
      <p:pic>
        <p:nvPicPr>
          <p:cNvPr id="2" name="图片 1">
            <a:extLst>
              <a:ext uri="{FF2B5EF4-FFF2-40B4-BE49-F238E27FC236}">
                <a16:creationId xmlns:a16="http://schemas.microsoft.com/office/drawing/2014/main" id="{D429EBD6-EEF7-6D87-C887-04581CF2A9FA}"/>
              </a:ext>
            </a:extLst>
          </p:cNvPr>
          <p:cNvPicPr>
            <a:picLocks noChangeAspect="1"/>
          </p:cNvPicPr>
          <p:nvPr/>
        </p:nvPicPr>
        <p:blipFill>
          <a:blip r:embed="rId11"/>
          <a:stretch>
            <a:fillRect/>
          </a:stretch>
        </p:blipFill>
        <p:spPr>
          <a:xfrm>
            <a:off x="1624311" y="1346205"/>
            <a:ext cx="1436941" cy="552669"/>
          </a:xfrm>
          <a:prstGeom prst="rect">
            <a:avLst/>
          </a:prstGeom>
        </p:spPr>
      </p:pic>
    </p:spTree>
    <p:extLst>
      <p:ext uri="{BB962C8B-B14F-4D97-AF65-F5344CB8AC3E}">
        <p14:creationId xmlns:p14="http://schemas.microsoft.com/office/powerpoint/2010/main" val="3422832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4EEA5A0-004F-1548-28E9-9EA4F874E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0822" y="1270122"/>
            <a:ext cx="7030385" cy="634050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大语言模型的涌现能力</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4D3B0E9-274A-7CFE-7702-7C39A2335DA6}"/>
              </a:ext>
            </a:extLst>
          </p:cNvPr>
          <p:cNvPicPr>
            <a:picLocks noChangeAspect="1"/>
          </p:cNvPicPr>
          <p:nvPr/>
        </p:nvPicPr>
        <p:blipFill>
          <a:blip r:embed="rId4"/>
          <a:stretch>
            <a:fillRect/>
          </a:stretch>
        </p:blipFill>
        <p:spPr>
          <a:xfrm>
            <a:off x="349021" y="1142723"/>
            <a:ext cx="4241800" cy="4597400"/>
          </a:xfrm>
          <a:prstGeom prst="rect">
            <a:avLst/>
          </a:prstGeom>
        </p:spPr>
      </p:pic>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5"/>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grpSp>
        <p:nvGrpSpPr>
          <p:cNvPr id="11" name="组合 10">
            <a:extLst>
              <a:ext uri="{FF2B5EF4-FFF2-40B4-BE49-F238E27FC236}">
                <a16:creationId xmlns:a16="http://schemas.microsoft.com/office/drawing/2014/main" id="{7C49E491-D7A4-3AFB-1B02-8CE7CC301938}"/>
              </a:ext>
            </a:extLst>
          </p:cNvPr>
          <p:cNvGrpSpPr/>
          <p:nvPr/>
        </p:nvGrpSpPr>
        <p:grpSpPr>
          <a:xfrm>
            <a:off x="9887620" y="6272698"/>
            <a:ext cx="1730076" cy="504431"/>
            <a:chOff x="9887620" y="6272698"/>
            <a:chExt cx="1730076" cy="504431"/>
          </a:xfrm>
        </p:grpSpPr>
        <p:pic>
          <p:nvPicPr>
            <p:cNvPr id="14" name="pattern_logo1.png" descr="pattern_logo1.png">
              <a:extLst>
                <a:ext uri="{FF2B5EF4-FFF2-40B4-BE49-F238E27FC236}">
                  <a16:creationId xmlns:a16="http://schemas.microsoft.com/office/drawing/2014/main" id="{EB5B0AFD-98CA-3717-11B9-A44FD1A7DC1D}"/>
                </a:ext>
              </a:extLst>
            </p:cNvPr>
            <p:cNvPicPr>
              <a:picLocks noChangeAspect="1"/>
            </p:cNvPicPr>
            <p:nvPr/>
          </p:nvPicPr>
          <p:blipFill>
            <a:blip r:embed="rId6"/>
            <a:stretch>
              <a:fillRect/>
            </a:stretch>
          </p:blipFill>
          <p:spPr>
            <a:xfrm>
              <a:off x="9887620" y="6272698"/>
              <a:ext cx="523538" cy="504431"/>
            </a:xfrm>
            <a:prstGeom prst="rect">
              <a:avLst/>
            </a:prstGeom>
            <a:ln w="12700">
              <a:miter lim="400000"/>
            </a:ln>
          </p:spPr>
        </p:pic>
        <p:pic>
          <p:nvPicPr>
            <p:cNvPr id="15" name="text.png" descr="text.png">
              <a:extLst>
                <a:ext uri="{FF2B5EF4-FFF2-40B4-BE49-F238E27FC236}">
                  <a16:creationId xmlns:a16="http://schemas.microsoft.com/office/drawing/2014/main" id="{93ADA237-2B43-F8B6-ECD2-9081094C2869}"/>
                </a:ext>
              </a:extLst>
            </p:cNvPr>
            <p:cNvPicPr>
              <a:picLocks noChangeAspect="1"/>
            </p:cNvPicPr>
            <p:nvPr/>
          </p:nvPicPr>
          <p:blipFill>
            <a:blip r:embed="rId7"/>
            <a:stretch>
              <a:fillRect/>
            </a:stretch>
          </p:blipFill>
          <p:spPr>
            <a:xfrm>
              <a:off x="10422843" y="6272698"/>
              <a:ext cx="1194853" cy="504431"/>
            </a:xfrm>
            <a:prstGeom prst="rect">
              <a:avLst/>
            </a:prstGeom>
            <a:ln w="12700">
              <a:miter lim="400000"/>
            </a:ln>
          </p:spPr>
        </p:pic>
      </p:grpSp>
      <p:pic>
        <p:nvPicPr>
          <p:cNvPr id="2" name="Picture 2">
            <a:extLst>
              <a:ext uri="{FF2B5EF4-FFF2-40B4-BE49-F238E27FC236}">
                <a16:creationId xmlns:a16="http://schemas.microsoft.com/office/drawing/2014/main" id="{CCDA52A0-9BA0-40EB-F9DB-4B45ED9013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150" y="4512213"/>
            <a:ext cx="4314423" cy="157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245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揭秘</a:t>
            </a:r>
            <a:r>
              <a:rPr lang="en-US" altLang="zh-CN" sz="3600" dirty="0">
                <a:solidFill>
                  <a:srgbClr val="C00000"/>
                </a:solidFill>
                <a:latin typeface="微软雅黑" panose="020B0503020204020204" pitchFamily="34" charset="-122"/>
                <a:ea typeface="微软雅黑" panose="020B0503020204020204" pitchFamily="34" charset="-122"/>
              </a:rPr>
              <a:t>In-context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之谜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en" altLang="zh-CN" sz="1400" b="0" i="0" dirty="0">
                <a:solidFill>
                  <a:srgbClr val="222222"/>
                </a:solidFill>
                <a:effectLst/>
                <a:latin typeface="Helvetica Neue" panose="02000503000000020004" pitchFamily="2" charset="0"/>
              </a:rPr>
              <a:t>https://</a:t>
            </a:r>
            <a:r>
              <a:rPr lang="en" altLang="zh-CN" sz="1400" b="0" i="0" dirty="0" err="1">
                <a:solidFill>
                  <a:srgbClr val="222222"/>
                </a:solidFill>
                <a:effectLst/>
                <a:latin typeface="Helvetica Neue" panose="02000503000000020004" pitchFamily="2" charset="0"/>
              </a:rPr>
              <a:t>arxiv.org</a:t>
            </a:r>
            <a:r>
              <a:rPr lang="en" altLang="zh-CN" sz="1400" b="0" i="0" dirty="0">
                <a:solidFill>
                  <a:srgbClr val="222222"/>
                </a:solidFill>
                <a:effectLst/>
                <a:latin typeface="Helvetica Neue" panose="02000503000000020004" pitchFamily="2" charset="0"/>
              </a:rPr>
              <a:t>/pdf/2301.00234.pdf</a:t>
            </a:r>
            <a:endParaRPr lang="zh-CN" altLang="en-US" sz="14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8AEBE5A2-A76D-00A8-1AB0-594180ED3027}"/>
              </a:ext>
            </a:extLst>
          </p:cNvPr>
          <p:cNvGrpSpPr/>
          <p:nvPr/>
        </p:nvGrpSpPr>
        <p:grpSpPr>
          <a:xfrm>
            <a:off x="9887620" y="6272698"/>
            <a:ext cx="1730076" cy="504431"/>
            <a:chOff x="9887620" y="6272698"/>
            <a:chExt cx="1730076" cy="504431"/>
          </a:xfrm>
        </p:grpSpPr>
        <p:pic>
          <p:nvPicPr>
            <p:cNvPr id="20" name="pattern_logo1.png" descr="pattern_logo1.png">
              <a:extLst>
                <a:ext uri="{FF2B5EF4-FFF2-40B4-BE49-F238E27FC236}">
                  <a16:creationId xmlns:a16="http://schemas.microsoft.com/office/drawing/2014/main" id="{D44C78D0-D77B-769E-962D-008AA3732B10}"/>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1" name="text.png" descr="text.png">
              <a:extLst>
                <a:ext uri="{FF2B5EF4-FFF2-40B4-BE49-F238E27FC236}">
                  <a16:creationId xmlns:a16="http://schemas.microsoft.com/office/drawing/2014/main" id="{05011E54-DEC0-2560-DA57-20CB14112481}"/>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2050" name="Picture 2">
            <a:extLst>
              <a:ext uri="{FF2B5EF4-FFF2-40B4-BE49-F238E27FC236}">
                <a16:creationId xmlns:a16="http://schemas.microsoft.com/office/drawing/2014/main" id="{2EBC17E6-BDF4-EFEB-557D-D4FF3C15DC0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15340" y="2485214"/>
            <a:ext cx="5662568" cy="2214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EFBF40-03CD-FA0E-BCB2-11310F8B7B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1721" y="2093145"/>
            <a:ext cx="6543040" cy="330815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9DBF4305-C72B-0104-1133-88B9B72CA57A}"/>
              </a:ext>
            </a:extLst>
          </p:cNvPr>
          <p:cNvSpPr txBox="1"/>
          <p:nvPr/>
        </p:nvSpPr>
        <p:spPr>
          <a:xfrm>
            <a:off x="1025911" y="1498059"/>
            <a:ext cx="6405880" cy="369332"/>
          </a:xfrm>
          <a:prstGeom prst="rect">
            <a:avLst/>
          </a:prstGeom>
          <a:noFill/>
        </p:spPr>
        <p:txBody>
          <a:bodyPr wrap="square">
            <a:spAutoFit/>
          </a:bodyPr>
          <a:lstStyle/>
          <a:p>
            <a:r>
              <a:rPr lang="en" altLang="zh-CN" b="0" i="0" dirty="0">
                <a:solidFill>
                  <a:srgbClr val="121212"/>
                </a:solidFill>
                <a:effectLst/>
                <a:latin typeface="-apple-system"/>
              </a:rPr>
              <a:t>In Context Learning</a:t>
            </a:r>
            <a:r>
              <a:rPr lang="zh-CN" altLang="en" b="0" i="0" dirty="0">
                <a:solidFill>
                  <a:srgbClr val="121212"/>
                </a:solidFill>
                <a:effectLst/>
                <a:latin typeface="-apple-system"/>
              </a:rPr>
              <a:t>（</a:t>
            </a:r>
            <a:r>
              <a:rPr lang="en" altLang="zh-CN" b="0" i="0" dirty="0">
                <a:solidFill>
                  <a:srgbClr val="121212"/>
                </a:solidFill>
                <a:effectLst/>
                <a:latin typeface="-apple-system"/>
              </a:rPr>
              <a:t>ICL</a:t>
            </a:r>
            <a:r>
              <a:rPr lang="zh-CN" altLang="en" b="0" i="0" dirty="0">
                <a:solidFill>
                  <a:srgbClr val="121212"/>
                </a:solidFill>
                <a:effectLst/>
                <a:latin typeface="-apple-system"/>
              </a:rPr>
              <a:t>）</a:t>
            </a:r>
            <a:r>
              <a:rPr lang="zh-CN" altLang="en-US" b="0" i="0" dirty="0">
                <a:solidFill>
                  <a:srgbClr val="121212"/>
                </a:solidFill>
                <a:effectLst/>
                <a:latin typeface="-apple-system"/>
              </a:rPr>
              <a:t>的关键思想是从示例中学习</a:t>
            </a:r>
            <a:endParaRPr lang="zh-CN" altLang="en-US" dirty="0"/>
          </a:p>
        </p:txBody>
      </p:sp>
    </p:spTree>
    <p:extLst>
      <p:ext uri="{BB962C8B-B14F-4D97-AF65-F5344CB8AC3E}">
        <p14:creationId xmlns:p14="http://schemas.microsoft.com/office/powerpoint/2010/main" val="1779751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注意力是什么？</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前馈过程能动态调整的权重</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8AEBE5A2-A76D-00A8-1AB0-594180ED3027}"/>
              </a:ext>
            </a:extLst>
          </p:cNvPr>
          <p:cNvGrpSpPr/>
          <p:nvPr/>
        </p:nvGrpSpPr>
        <p:grpSpPr>
          <a:xfrm>
            <a:off x="9887620" y="6272698"/>
            <a:ext cx="1730076" cy="504431"/>
            <a:chOff x="9887620" y="6272698"/>
            <a:chExt cx="1730076" cy="504431"/>
          </a:xfrm>
        </p:grpSpPr>
        <p:pic>
          <p:nvPicPr>
            <p:cNvPr id="20" name="pattern_logo1.png" descr="pattern_logo1.png">
              <a:extLst>
                <a:ext uri="{FF2B5EF4-FFF2-40B4-BE49-F238E27FC236}">
                  <a16:creationId xmlns:a16="http://schemas.microsoft.com/office/drawing/2014/main" id="{D44C78D0-D77B-769E-962D-008AA3732B10}"/>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1" name="text.png" descr="text.png">
              <a:extLst>
                <a:ext uri="{FF2B5EF4-FFF2-40B4-BE49-F238E27FC236}">
                  <a16:creationId xmlns:a16="http://schemas.microsoft.com/office/drawing/2014/main" id="{05011E54-DEC0-2560-DA57-20CB14112481}"/>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15362" name="Picture 2" descr="关于attention structure 的总结_visionshop的博客-CSDN博客">
            <a:extLst>
              <a:ext uri="{FF2B5EF4-FFF2-40B4-BE49-F238E27FC236}">
                <a16:creationId xmlns:a16="http://schemas.microsoft.com/office/drawing/2014/main" id="{29968DA7-8C92-45FA-BF17-B35B24352334}"/>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273924" y="1581290"/>
            <a:ext cx="7750929" cy="40227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 ">
            <a:extLst>
              <a:ext uri="{FF2B5EF4-FFF2-40B4-BE49-F238E27FC236}">
                <a16:creationId xmlns:a16="http://schemas.microsoft.com/office/drawing/2014/main" id="{CEEEAA97-AA98-B9DF-2C44-A597E8297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56" y="1716160"/>
            <a:ext cx="5491321" cy="388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34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531" name="内容占位符 2">
            <a:extLst>
              <a:ext uri="{FF2B5EF4-FFF2-40B4-BE49-F238E27FC236}">
                <a16:creationId xmlns:a16="http://schemas.microsoft.com/office/drawing/2014/main" id="{72A4C113-7460-62A5-C5AD-7ADC205CF103}"/>
              </a:ext>
            </a:extLst>
          </p:cNvPr>
          <p:cNvSpPr txBox="1">
            <a:spLocks/>
          </p:cNvSpPr>
          <p:nvPr/>
        </p:nvSpPr>
        <p:spPr>
          <a:xfrm>
            <a:off x="1023921" y="173943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Background</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Transformer</a:t>
            </a:r>
          </a:p>
          <a:p>
            <a:pPr lvl="1"/>
            <a:r>
              <a:rPr kumimoji="1" lang="en-US" altLang="zh-CN" sz="1600" dirty="0">
                <a:solidFill>
                  <a:srgbClr val="FF0000"/>
                </a:solidFill>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Self</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attention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Others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Pretraining</a:t>
            </a:r>
          </a:p>
          <a:p>
            <a:r>
              <a:rPr kumimoji="1" lang="en-US" altLang="zh-CN" sz="2000" dirty="0" err="1">
                <a:latin typeface="Arial" panose="020B0604020202020204" pitchFamily="34" charset="0"/>
                <a:ea typeface="FangSong" panose="02010609060101010101" pitchFamily="49" charset="-122"/>
                <a:cs typeface="Arial" panose="020B0604020202020204" pitchFamily="34" charset="0"/>
              </a:rPr>
              <a:t>ChatGPT</a:t>
            </a:r>
            <a:endParaRPr kumimoji="1" lang="zh-CN" altLang="en-US" sz="2000" dirty="0">
              <a:latin typeface="Arial" panose="020B0604020202020204" pitchFamily="34" charset="0"/>
              <a:ea typeface="FangSong"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DE1039A8-9E21-3616-E68D-2611E62883C5}"/>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0736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670843"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揭秘</a:t>
            </a:r>
            <a:r>
              <a:rPr lang="en-US" altLang="zh-CN" sz="3600" dirty="0">
                <a:solidFill>
                  <a:srgbClr val="C00000"/>
                </a:solidFill>
                <a:latin typeface="微软雅黑" panose="020B0503020204020204" pitchFamily="34" charset="-122"/>
                <a:ea typeface="微软雅黑" panose="020B0503020204020204" pitchFamily="34" charset="-122"/>
              </a:rPr>
              <a:t>In-context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之谜</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pattern.swarma.org</a:t>
            </a:r>
            <a:r>
              <a:rPr lang="en" altLang="zh-CN" sz="1400" dirty="0">
                <a:latin typeface="微软雅黑" panose="020B0503020204020204" pitchFamily="34" charset="-122"/>
                <a:ea typeface="微软雅黑" panose="020B0503020204020204" pitchFamily="34" charset="-122"/>
              </a:rPr>
              <a:t>/paper/7feb0b74-bc05-11ed-9bb2-0242ac170006</a:t>
            </a:r>
            <a:endParaRPr lang="zh-CN" altLang="en-US" sz="14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8AEBE5A2-A76D-00A8-1AB0-594180ED3027}"/>
              </a:ext>
            </a:extLst>
          </p:cNvPr>
          <p:cNvGrpSpPr/>
          <p:nvPr/>
        </p:nvGrpSpPr>
        <p:grpSpPr>
          <a:xfrm>
            <a:off x="9887620" y="6272698"/>
            <a:ext cx="1730076" cy="504431"/>
            <a:chOff x="9887620" y="6272698"/>
            <a:chExt cx="1730076" cy="504431"/>
          </a:xfrm>
        </p:grpSpPr>
        <p:pic>
          <p:nvPicPr>
            <p:cNvPr id="20" name="pattern_logo1.png" descr="pattern_logo1.png">
              <a:extLst>
                <a:ext uri="{FF2B5EF4-FFF2-40B4-BE49-F238E27FC236}">
                  <a16:creationId xmlns:a16="http://schemas.microsoft.com/office/drawing/2014/main" id="{D44C78D0-D77B-769E-962D-008AA3732B10}"/>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1" name="text.png" descr="text.png">
              <a:extLst>
                <a:ext uri="{FF2B5EF4-FFF2-40B4-BE49-F238E27FC236}">
                  <a16:creationId xmlns:a16="http://schemas.microsoft.com/office/drawing/2014/main" id="{05011E54-DEC0-2560-DA57-20CB14112481}"/>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3" name="内容占位符 2">
            <a:extLst>
              <a:ext uri="{FF2B5EF4-FFF2-40B4-BE49-F238E27FC236}">
                <a16:creationId xmlns:a16="http://schemas.microsoft.com/office/drawing/2014/main" id="{03F5FDF3-4500-DFCC-CB0A-C7A41F097E5E}"/>
              </a:ext>
            </a:extLst>
          </p:cNvPr>
          <p:cNvPicPr>
            <a:picLocks noGrp="1" noChangeAspect="1"/>
          </p:cNvPicPr>
          <p:nvPr>
            <p:ph idx="1"/>
          </p:nvPr>
        </p:nvPicPr>
        <p:blipFill>
          <a:blip r:embed="rId5"/>
          <a:stretch>
            <a:fillRect/>
          </a:stretch>
        </p:blipFill>
        <p:spPr>
          <a:xfrm>
            <a:off x="6096000" y="1417638"/>
            <a:ext cx="5462400" cy="4459102"/>
          </a:xfrm>
          <a:prstGeom prst="rect">
            <a:avLst/>
          </a:prstGeom>
        </p:spPr>
      </p:pic>
      <p:pic>
        <p:nvPicPr>
          <p:cNvPr id="4" name="图片 3">
            <a:extLst>
              <a:ext uri="{FF2B5EF4-FFF2-40B4-BE49-F238E27FC236}">
                <a16:creationId xmlns:a16="http://schemas.microsoft.com/office/drawing/2014/main" id="{16F8BB2E-3085-97BB-C422-68D3037855DB}"/>
              </a:ext>
            </a:extLst>
          </p:cNvPr>
          <p:cNvPicPr>
            <a:picLocks noChangeAspect="1"/>
          </p:cNvPicPr>
          <p:nvPr/>
        </p:nvPicPr>
        <p:blipFill>
          <a:blip r:embed="rId6"/>
          <a:stretch>
            <a:fillRect/>
          </a:stretch>
        </p:blipFill>
        <p:spPr>
          <a:xfrm>
            <a:off x="633599" y="1499588"/>
            <a:ext cx="4855319" cy="1467887"/>
          </a:xfrm>
          <a:prstGeom prst="rect">
            <a:avLst/>
          </a:prstGeom>
        </p:spPr>
      </p:pic>
      <p:pic>
        <p:nvPicPr>
          <p:cNvPr id="5" name="图片 4">
            <a:extLst>
              <a:ext uri="{FF2B5EF4-FFF2-40B4-BE49-F238E27FC236}">
                <a16:creationId xmlns:a16="http://schemas.microsoft.com/office/drawing/2014/main" id="{9A9CD556-8D7E-510A-2661-35773754B456}"/>
              </a:ext>
            </a:extLst>
          </p:cNvPr>
          <p:cNvPicPr>
            <a:picLocks noChangeAspect="1"/>
          </p:cNvPicPr>
          <p:nvPr/>
        </p:nvPicPr>
        <p:blipFill>
          <a:blip r:embed="rId7"/>
          <a:stretch>
            <a:fillRect/>
          </a:stretch>
        </p:blipFill>
        <p:spPr>
          <a:xfrm>
            <a:off x="725613" y="3556080"/>
            <a:ext cx="4312213" cy="2437338"/>
          </a:xfrm>
          <a:prstGeom prst="rect">
            <a:avLst/>
          </a:prstGeom>
        </p:spPr>
      </p:pic>
      <p:sp>
        <p:nvSpPr>
          <p:cNvPr id="6" name="文本框 5">
            <a:extLst>
              <a:ext uri="{FF2B5EF4-FFF2-40B4-BE49-F238E27FC236}">
                <a16:creationId xmlns:a16="http://schemas.microsoft.com/office/drawing/2014/main" id="{DE96B74F-0837-67DC-451F-9C315B203181}"/>
              </a:ext>
            </a:extLst>
          </p:cNvPr>
          <p:cNvSpPr txBox="1"/>
          <p:nvPr/>
        </p:nvSpPr>
        <p:spPr>
          <a:xfrm>
            <a:off x="3157268" y="1082800"/>
            <a:ext cx="724619" cy="369332"/>
          </a:xfrm>
          <a:prstGeom prst="rect">
            <a:avLst/>
          </a:prstGeom>
          <a:noFill/>
        </p:spPr>
        <p:txBody>
          <a:bodyPr wrap="square" rtlCol="0">
            <a:spAutoFit/>
          </a:bodyPr>
          <a:lstStyle/>
          <a:p>
            <a:r>
              <a:rPr kumimoji="1" lang="en-US" altLang="zh-CN" dirty="0">
                <a:solidFill>
                  <a:srgbClr val="FF0000"/>
                </a:solidFill>
              </a:rPr>
              <a:t>Input</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8149541C-8963-9634-8897-6E5C30E891C9}"/>
              </a:ext>
            </a:extLst>
          </p:cNvPr>
          <p:cNvSpPr txBox="1"/>
          <p:nvPr/>
        </p:nvSpPr>
        <p:spPr>
          <a:xfrm>
            <a:off x="4126659" y="1082800"/>
            <a:ext cx="724619" cy="369332"/>
          </a:xfrm>
          <a:prstGeom prst="rect">
            <a:avLst/>
          </a:prstGeom>
          <a:noFill/>
        </p:spPr>
        <p:txBody>
          <a:bodyPr wrap="square" rtlCol="0">
            <a:spAutoFit/>
          </a:bodyPr>
          <a:lstStyle/>
          <a:p>
            <a:r>
              <a:rPr kumimoji="1" lang="en-US" altLang="zh-CN" dirty="0">
                <a:solidFill>
                  <a:srgbClr val="FF0000"/>
                </a:solidFill>
              </a:rPr>
              <a:t>label</a:t>
            </a:r>
            <a:endParaRPr kumimoji="1" lang="zh-CN" altLang="en-US" dirty="0">
              <a:solidFill>
                <a:srgbClr val="FF0000"/>
              </a:solidFill>
            </a:endParaRPr>
          </a:p>
        </p:txBody>
      </p:sp>
      <p:cxnSp>
        <p:nvCxnSpPr>
          <p:cNvPr id="12" name="直线箭头连接符 11">
            <a:extLst>
              <a:ext uri="{FF2B5EF4-FFF2-40B4-BE49-F238E27FC236}">
                <a16:creationId xmlns:a16="http://schemas.microsoft.com/office/drawing/2014/main" id="{4A0392A5-9BAD-BD57-201E-3E07C4B79C19}"/>
              </a:ext>
            </a:extLst>
          </p:cNvPr>
          <p:cNvCxnSpPr>
            <a:stCxn id="6" idx="2"/>
          </p:cNvCxnSpPr>
          <p:nvPr/>
        </p:nvCxnSpPr>
        <p:spPr>
          <a:xfrm flipH="1">
            <a:off x="3381555" y="1452132"/>
            <a:ext cx="138023" cy="445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9B3A5F-D486-CF19-6046-D43498CB463E}"/>
              </a:ext>
            </a:extLst>
          </p:cNvPr>
          <p:cNvCxnSpPr>
            <a:cxnSpLocks/>
          </p:cNvCxnSpPr>
          <p:nvPr/>
        </p:nvCxnSpPr>
        <p:spPr>
          <a:xfrm flipH="1">
            <a:off x="3743864" y="1523595"/>
            <a:ext cx="691372" cy="3625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6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Chain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thought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8194" name="Picture 2" descr="图片">
            <a:extLst>
              <a:ext uri="{FF2B5EF4-FFF2-40B4-BE49-F238E27FC236}">
                <a16:creationId xmlns:a16="http://schemas.microsoft.com/office/drawing/2014/main" id="{E89A79EB-880C-B3FB-C638-FE9BDF966B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990" y="1230041"/>
            <a:ext cx="8128000" cy="4648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AE4282E6-C97C-E25D-0186-9BFDDBEAA6DF}"/>
              </a:ext>
            </a:extLst>
          </p:cNvPr>
          <p:cNvGrpSpPr/>
          <p:nvPr/>
        </p:nvGrpSpPr>
        <p:grpSpPr>
          <a:xfrm>
            <a:off x="9887620" y="6272698"/>
            <a:ext cx="1730076" cy="504431"/>
            <a:chOff x="9887620" y="6272698"/>
            <a:chExt cx="1730076" cy="504431"/>
          </a:xfrm>
        </p:grpSpPr>
        <p:pic>
          <p:nvPicPr>
            <p:cNvPr id="3" name="pattern_logo1.png" descr="pattern_logo1.png">
              <a:extLst>
                <a:ext uri="{FF2B5EF4-FFF2-40B4-BE49-F238E27FC236}">
                  <a16:creationId xmlns:a16="http://schemas.microsoft.com/office/drawing/2014/main" id="{D5A82E7A-E570-3C55-FD24-F711CC29D8C2}"/>
                </a:ext>
              </a:extLst>
            </p:cNvPr>
            <p:cNvPicPr>
              <a:picLocks noChangeAspect="1"/>
            </p:cNvPicPr>
            <p:nvPr/>
          </p:nvPicPr>
          <p:blipFill>
            <a:blip r:embed="rId5"/>
            <a:stretch>
              <a:fillRect/>
            </a:stretch>
          </p:blipFill>
          <p:spPr>
            <a:xfrm>
              <a:off x="9887620" y="6272698"/>
              <a:ext cx="523538" cy="504431"/>
            </a:xfrm>
            <a:prstGeom prst="rect">
              <a:avLst/>
            </a:prstGeom>
            <a:ln w="12700">
              <a:miter lim="400000"/>
            </a:ln>
          </p:spPr>
        </p:pic>
        <p:pic>
          <p:nvPicPr>
            <p:cNvPr id="5" name="text.png" descr="text.png">
              <a:extLst>
                <a:ext uri="{FF2B5EF4-FFF2-40B4-BE49-F238E27FC236}">
                  <a16:creationId xmlns:a16="http://schemas.microsoft.com/office/drawing/2014/main" id="{F576AC9D-C3E3-8629-2F48-C256ED6430FE}"/>
                </a:ext>
              </a:extLst>
            </p:cNvPr>
            <p:cNvPicPr>
              <a:picLocks noChangeAspect="1"/>
            </p:cNvPicPr>
            <p:nvPr/>
          </p:nvPicPr>
          <p:blipFill>
            <a:blip r:embed="rId6"/>
            <a:stretch>
              <a:fillRect/>
            </a:stretch>
          </p:blipFill>
          <p:spPr>
            <a:xfrm>
              <a:off x="10422843" y="6272698"/>
              <a:ext cx="1194853" cy="504431"/>
            </a:xfrm>
            <a:prstGeom prst="rect">
              <a:avLst/>
            </a:prstGeom>
            <a:ln w="12700">
              <a:miter lim="400000"/>
            </a:ln>
          </p:spPr>
        </p:pic>
      </p:grpSp>
    </p:spTree>
    <p:extLst>
      <p:ext uri="{BB962C8B-B14F-4D97-AF65-F5344CB8AC3E}">
        <p14:creationId xmlns:p14="http://schemas.microsoft.com/office/powerpoint/2010/main" val="1874110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类比思维</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5122" name="Picture 2">
            <a:extLst>
              <a:ext uri="{FF2B5EF4-FFF2-40B4-BE49-F238E27FC236}">
                <a16:creationId xmlns:a16="http://schemas.microsoft.com/office/drawing/2014/main" id="{FB7FFEFA-33CE-7A80-5D2C-BAFC69D54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0163" y="1665448"/>
            <a:ext cx="2370138" cy="34278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6DD4EC-437E-C0C5-7500-1026315C1E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19" y="1450650"/>
            <a:ext cx="7569989" cy="410139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FA7FA016-12D5-83D9-E834-A22116855B1A}"/>
              </a:ext>
            </a:extLst>
          </p:cNvPr>
          <p:cNvGrpSpPr/>
          <p:nvPr/>
        </p:nvGrpSpPr>
        <p:grpSpPr>
          <a:xfrm>
            <a:off x="9887620" y="6272698"/>
            <a:ext cx="1730076" cy="504431"/>
            <a:chOff x="9887620" y="6272698"/>
            <a:chExt cx="1730076" cy="504431"/>
          </a:xfrm>
        </p:grpSpPr>
        <p:pic>
          <p:nvPicPr>
            <p:cNvPr id="3" name="pattern_logo1.png" descr="pattern_logo1.png">
              <a:extLst>
                <a:ext uri="{FF2B5EF4-FFF2-40B4-BE49-F238E27FC236}">
                  <a16:creationId xmlns:a16="http://schemas.microsoft.com/office/drawing/2014/main" id="{0E6E1DBD-83A6-7F18-4533-FCF6EF882A0D}"/>
                </a:ext>
              </a:extLst>
            </p:cNvPr>
            <p:cNvPicPr>
              <a:picLocks noChangeAspect="1"/>
            </p:cNvPicPr>
            <p:nvPr/>
          </p:nvPicPr>
          <p:blipFill>
            <a:blip r:embed="rId6"/>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CC9A24AB-8A1B-C5A7-E101-582D6D622A1E}"/>
                </a:ext>
              </a:extLst>
            </p:cNvPr>
            <p:cNvPicPr>
              <a:picLocks noChangeAspect="1"/>
            </p:cNvPicPr>
            <p:nvPr/>
          </p:nvPicPr>
          <p:blipFill>
            <a:blip r:embed="rId7"/>
            <a:stretch>
              <a:fillRect/>
            </a:stretch>
          </p:blipFill>
          <p:spPr>
            <a:xfrm>
              <a:off x="10422843" y="6272698"/>
              <a:ext cx="1194853" cy="504431"/>
            </a:xfrm>
            <a:prstGeom prst="rect">
              <a:avLst/>
            </a:prstGeom>
            <a:ln w="12700">
              <a:miter lim="400000"/>
            </a:ln>
          </p:spPr>
        </p:pic>
      </p:grpSp>
    </p:spTree>
    <p:extLst>
      <p:ext uri="{BB962C8B-B14F-4D97-AF65-F5344CB8AC3E}">
        <p14:creationId xmlns:p14="http://schemas.microsoft.com/office/powerpoint/2010/main" val="4083729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类比思维</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pic>
        <p:nvPicPr>
          <p:cNvPr id="5122" name="Picture 2">
            <a:extLst>
              <a:ext uri="{FF2B5EF4-FFF2-40B4-BE49-F238E27FC236}">
                <a16:creationId xmlns:a16="http://schemas.microsoft.com/office/drawing/2014/main" id="{FB7FFEFA-33CE-7A80-5D2C-BAFC69D54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0163" y="1665448"/>
            <a:ext cx="2370138" cy="342785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FA7FA016-12D5-83D9-E834-A22116855B1A}"/>
              </a:ext>
            </a:extLst>
          </p:cNvPr>
          <p:cNvGrpSpPr/>
          <p:nvPr/>
        </p:nvGrpSpPr>
        <p:grpSpPr>
          <a:xfrm>
            <a:off x="9887620" y="6272698"/>
            <a:ext cx="1730076" cy="504431"/>
            <a:chOff x="9887620" y="6272698"/>
            <a:chExt cx="1730076" cy="504431"/>
          </a:xfrm>
        </p:grpSpPr>
        <p:pic>
          <p:nvPicPr>
            <p:cNvPr id="3" name="pattern_logo1.png" descr="pattern_logo1.png">
              <a:extLst>
                <a:ext uri="{FF2B5EF4-FFF2-40B4-BE49-F238E27FC236}">
                  <a16:creationId xmlns:a16="http://schemas.microsoft.com/office/drawing/2014/main" id="{0E6E1DBD-83A6-7F18-4533-FCF6EF882A0D}"/>
                </a:ext>
              </a:extLst>
            </p:cNvPr>
            <p:cNvPicPr>
              <a:picLocks noChangeAspect="1"/>
            </p:cNvPicPr>
            <p:nvPr/>
          </p:nvPicPr>
          <p:blipFill>
            <a:blip r:embed="rId5"/>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CC9A24AB-8A1B-C5A7-E101-582D6D622A1E}"/>
                </a:ext>
              </a:extLst>
            </p:cNvPr>
            <p:cNvPicPr>
              <a:picLocks noChangeAspect="1"/>
            </p:cNvPicPr>
            <p:nvPr/>
          </p:nvPicPr>
          <p:blipFill>
            <a:blip r:embed="rId6"/>
            <a:stretch>
              <a:fillRect/>
            </a:stretch>
          </p:blipFill>
          <p:spPr>
            <a:xfrm>
              <a:off x="10422843" y="6272698"/>
              <a:ext cx="1194853" cy="504431"/>
            </a:xfrm>
            <a:prstGeom prst="rect">
              <a:avLst/>
            </a:prstGeom>
            <a:ln w="12700">
              <a:miter lim="400000"/>
            </a:ln>
          </p:spPr>
        </p:pic>
      </p:grpSp>
      <p:pic>
        <p:nvPicPr>
          <p:cNvPr id="1026" name="Picture 2">
            <a:extLst>
              <a:ext uri="{FF2B5EF4-FFF2-40B4-BE49-F238E27FC236}">
                <a16:creationId xmlns:a16="http://schemas.microsoft.com/office/drawing/2014/main" id="{A51DEE3B-F700-8C71-CE0D-00726CB6D3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06" y="2012156"/>
            <a:ext cx="7964251" cy="326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495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7964251"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不同的学习方式</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5303348-9283-91E2-2C4A-D9CE8BCACACC}"/>
              </a:ext>
            </a:extLst>
          </p:cNvPr>
          <p:cNvSpPr/>
          <p:nvPr/>
        </p:nvSpPr>
        <p:spPr>
          <a:xfrm>
            <a:off x="4164741" y="6102505"/>
            <a:ext cx="7882548" cy="155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759F05C3-6D4B-20BB-61A7-54B7316BDDB1}"/>
              </a:ext>
            </a:extLst>
          </p:cNvPr>
          <p:cNvSpPr txBox="1"/>
          <p:nvPr/>
        </p:nvSpPr>
        <p:spPr>
          <a:xfrm>
            <a:off x="349021" y="6326769"/>
            <a:ext cx="7030385" cy="369332"/>
          </a:xfrm>
          <a:prstGeom prst="rect">
            <a:avLst/>
          </a:prstGeom>
          <a:noFill/>
        </p:spPr>
        <p:txBody>
          <a:bodyPr wrap="square">
            <a:spAutoFit/>
          </a:bodyPr>
          <a:lstStyle/>
          <a:p>
            <a:r>
              <a:rPr lang="zh-CN" altLang="en-US" dirty="0">
                <a:hlinkClick r:id="rId3"/>
              </a:rPr>
              <a:t>https://www.jasonwei.net/blog/emergence</a:t>
            </a:r>
            <a:r>
              <a:rPr lang="zh-CN" altLang="en-US" dirty="0"/>
              <a:t>  </a:t>
            </a:r>
            <a:r>
              <a:rPr lang="en-US" altLang="zh-CN" dirty="0"/>
              <a:t>137</a:t>
            </a:r>
            <a:r>
              <a:rPr lang="zh-CN" altLang="en-US" dirty="0"/>
              <a:t> </a:t>
            </a:r>
            <a:r>
              <a:rPr lang="en-US" altLang="zh-CN" dirty="0"/>
              <a:t>emergent</a:t>
            </a:r>
            <a:r>
              <a:rPr lang="zh-CN" altLang="en-US" dirty="0"/>
              <a:t> </a:t>
            </a:r>
            <a:r>
              <a:rPr lang="en-US" altLang="zh-CN" dirty="0"/>
              <a:t>abilities</a:t>
            </a:r>
            <a:endParaRPr lang="zh-CN" altLang="en-US" dirty="0"/>
          </a:p>
        </p:txBody>
      </p:sp>
      <p:grpSp>
        <p:nvGrpSpPr>
          <p:cNvPr id="2" name="组合 1">
            <a:extLst>
              <a:ext uri="{FF2B5EF4-FFF2-40B4-BE49-F238E27FC236}">
                <a16:creationId xmlns:a16="http://schemas.microsoft.com/office/drawing/2014/main" id="{FA7FA016-12D5-83D9-E834-A22116855B1A}"/>
              </a:ext>
            </a:extLst>
          </p:cNvPr>
          <p:cNvGrpSpPr/>
          <p:nvPr/>
        </p:nvGrpSpPr>
        <p:grpSpPr>
          <a:xfrm>
            <a:off x="9887620" y="6272698"/>
            <a:ext cx="1730076" cy="504431"/>
            <a:chOff x="9887620" y="6272698"/>
            <a:chExt cx="1730076" cy="504431"/>
          </a:xfrm>
        </p:grpSpPr>
        <p:pic>
          <p:nvPicPr>
            <p:cNvPr id="3" name="pattern_logo1.png" descr="pattern_logo1.png">
              <a:extLst>
                <a:ext uri="{FF2B5EF4-FFF2-40B4-BE49-F238E27FC236}">
                  <a16:creationId xmlns:a16="http://schemas.microsoft.com/office/drawing/2014/main" id="{0E6E1DBD-83A6-7F18-4533-FCF6EF882A0D}"/>
                </a:ext>
              </a:extLst>
            </p:cNvPr>
            <p:cNvPicPr>
              <a:picLocks noChangeAspect="1"/>
            </p:cNvPicPr>
            <p:nvPr/>
          </p:nvPicPr>
          <p:blipFill>
            <a:blip r:embed="rId4"/>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CC9A24AB-8A1B-C5A7-E101-582D6D622A1E}"/>
                </a:ext>
              </a:extLst>
            </p:cNvPr>
            <p:cNvPicPr>
              <a:picLocks noChangeAspect="1"/>
            </p:cNvPicPr>
            <p:nvPr/>
          </p:nvPicPr>
          <p:blipFill>
            <a:blip r:embed="rId5"/>
            <a:stretch>
              <a:fillRect/>
            </a:stretch>
          </p:blipFill>
          <p:spPr>
            <a:xfrm>
              <a:off x="10422843" y="6272698"/>
              <a:ext cx="1194853" cy="504431"/>
            </a:xfrm>
            <a:prstGeom prst="rect">
              <a:avLst/>
            </a:prstGeom>
            <a:ln w="12700">
              <a:miter lim="400000"/>
            </a:ln>
          </p:spPr>
        </p:pic>
      </p:grpSp>
      <p:pic>
        <p:nvPicPr>
          <p:cNvPr id="4098" name="Picture 2">
            <a:extLst>
              <a:ext uri="{FF2B5EF4-FFF2-40B4-BE49-F238E27FC236}">
                <a16:creationId xmlns:a16="http://schemas.microsoft.com/office/drawing/2014/main" id="{9F61BFB4-9159-B1A1-82FA-C8E86610EF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19" y="1321932"/>
            <a:ext cx="5433060" cy="310576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9E84FD7-A740-87FD-C8CB-6B65559A7936}"/>
              </a:ext>
            </a:extLst>
          </p:cNvPr>
          <p:cNvSpPr txBox="1"/>
          <p:nvPr/>
        </p:nvSpPr>
        <p:spPr>
          <a:xfrm>
            <a:off x="635619" y="4480270"/>
            <a:ext cx="5186062" cy="1569660"/>
          </a:xfrm>
          <a:prstGeom prst="rect">
            <a:avLst/>
          </a:prstGeom>
          <a:noFill/>
        </p:spPr>
        <p:txBody>
          <a:bodyPr wrap="square">
            <a:spAutoFit/>
          </a:bodyPr>
          <a:lstStyle/>
          <a:p>
            <a:pPr algn="l"/>
            <a:r>
              <a:rPr lang="en" altLang="zh-CN" sz="1200" b="1" i="0" dirty="0">
                <a:solidFill>
                  <a:srgbClr val="121212"/>
                </a:solidFill>
                <a:effectLst/>
                <a:latin typeface="-apple-system"/>
              </a:rPr>
              <a:t>Prompt Learning </a:t>
            </a:r>
            <a:r>
              <a:rPr lang="zh-CN" altLang="en-US" sz="1200" b="1" i="0" dirty="0">
                <a:solidFill>
                  <a:srgbClr val="121212"/>
                </a:solidFill>
                <a:effectLst/>
                <a:latin typeface="-apple-system"/>
              </a:rPr>
              <a:t>的本质：将所有下游任务统一成预训练任务；以特定的模板，将下游任务的数据转成自然语言形式</a:t>
            </a:r>
            <a:r>
              <a:rPr lang="zh-CN" altLang="en-US" sz="1200" b="0" i="0" dirty="0">
                <a:solidFill>
                  <a:srgbClr val="121212"/>
                </a:solidFill>
                <a:effectLst/>
                <a:latin typeface="-apple-system"/>
              </a:rPr>
              <a:t>，充分挖掘预训练模型本身的能力。本质上就是设计一个比较契合上游预训练任务的模板，通过模板的设计就是</a:t>
            </a:r>
            <a:r>
              <a:rPr lang="zh-CN" altLang="en-US" sz="1200" b="1" i="0" dirty="0">
                <a:solidFill>
                  <a:srgbClr val="121212"/>
                </a:solidFill>
                <a:effectLst/>
                <a:latin typeface="-apple-system"/>
              </a:rPr>
              <a:t>挖掘出上游预训练模型的潜力，让上游的预训练模型在尽量不需要标注数据的情况下比较好的完成下游的任务，</a:t>
            </a:r>
            <a:r>
              <a:rPr lang="zh-CN" altLang="en-US" sz="1200" b="0" i="0" dirty="0">
                <a:solidFill>
                  <a:srgbClr val="121212"/>
                </a:solidFill>
                <a:effectLst/>
                <a:latin typeface="-apple-system"/>
              </a:rPr>
              <a:t>关键包括</a:t>
            </a:r>
            <a:r>
              <a:rPr lang="en-US" altLang="zh-CN" sz="1200" b="0" i="0" dirty="0">
                <a:solidFill>
                  <a:srgbClr val="121212"/>
                </a:solidFill>
                <a:effectLst/>
                <a:latin typeface="-apple-system"/>
              </a:rPr>
              <a:t>3</a:t>
            </a:r>
            <a:r>
              <a:rPr lang="zh-CN" altLang="en-US" sz="1200" b="0" i="0" dirty="0">
                <a:solidFill>
                  <a:srgbClr val="121212"/>
                </a:solidFill>
                <a:effectLst/>
                <a:latin typeface="-apple-system"/>
              </a:rPr>
              <a:t>个步骤：</a:t>
            </a:r>
          </a:p>
          <a:p>
            <a:pPr algn="l">
              <a:buFont typeface="+mj-lt"/>
              <a:buAutoNum type="arabicPeriod"/>
            </a:pPr>
            <a:r>
              <a:rPr lang="zh-CN" altLang="en-US" sz="1200" b="0" i="0" dirty="0">
                <a:solidFill>
                  <a:srgbClr val="121212"/>
                </a:solidFill>
                <a:effectLst/>
                <a:latin typeface="-apple-system"/>
              </a:rPr>
              <a:t>设计预训练语言模型的任务</a:t>
            </a:r>
          </a:p>
          <a:p>
            <a:pPr algn="l">
              <a:buFont typeface="+mj-lt"/>
              <a:buAutoNum type="arabicPeriod"/>
            </a:pPr>
            <a:r>
              <a:rPr lang="zh-CN" altLang="en-US" sz="1200" b="0" i="0" dirty="0">
                <a:solidFill>
                  <a:srgbClr val="121212"/>
                </a:solidFill>
                <a:effectLst/>
                <a:latin typeface="-apple-system"/>
              </a:rPr>
              <a:t>设计输入模板样式</a:t>
            </a:r>
            <a:r>
              <a:rPr lang="en-US" altLang="zh-CN" sz="1200" b="0" i="0" dirty="0">
                <a:solidFill>
                  <a:srgbClr val="121212"/>
                </a:solidFill>
                <a:effectLst/>
                <a:latin typeface="-apple-system"/>
              </a:rPr>
              <a:t>(</a:t>
            </a:r>
            <a:r>
              <a:rPr lang="en" altLang="zh-CN" sz="1200" b="0" i="0" dirty="0">
                <a:solidFill>
                  <a:srgbClr val="121212"/>
                </a:solidFill>
                <a:effectLst/>
                <a:latin typeface="-apple-system"/>
              </a:rPr>
              <a:t>Prompt Engineering)</a:t>
            </a:r>
          </a:p>
          <a:p>
            <a:pPr algn="l">
              <a:buFont typeface="+mj-lt"/>
              <a:buAutoNum type="arabicPeriod"/>
            </a:pPr>
            <a:r>
              <a:rPr lang="zh-CN" altLang="en-US" sz="1200" b="0" i="0" dirty="0">
                <a:solidFill>
                  <a:srgbClr val="121212"/>
                </a:solidFill>
                <a:effectLst/>
                <a:latin typeface="-apple-system"/>
              </a:rPr>
              <a:t>设计</a:t>
            </a:r>
            <a:r>
              <a:rPr lang="en" altLang="zh-CN" sz="1200" b="0" i="0" dirty="0">
                <a:solidFill>
                  <a:srgbClr val="121212"/>
                </a:solidFill>
                <a:effectLst/>
                <a:latin typeface="-apple-system"/>
              </a:rPr>
              <a:t>label </a:t>
            </a:r>
            <a:r>
              <a:rPr lang="zh-CN" altLang="en-US" sz="1200" b="0" i="0" dirty="0">
                <a:solidFill>
                  <a:srgbClr val="121212"/>
                </a:solidFill>
                <a:effectLst/>
                <a:latin typeface="-apple-system"/>
              </a:rPr>
              <a:t>样式 及模型的输出映射到</a:t>
            </a:r>
            <a:r>
              <a:rPr lang="en" altLang="zh-CN" sz="1200" b="0" i="0" dirty="0">
                <a:solidFill>
                  <a:srgbClr val="121212"/>
                </a:solidFill>
                <a:effectLst/>
                <a:latin typeface="-apple-system"/>
              </a:rPr>
              <a:t>label </a:t>
            </a:r>
            <a:r>
              <a:rPr lang="zh-CN" altLang="en-US" sz="1200" b="0" i="0" dirty="0">
                <a:solidFill>
                  <a:srgbClr val="121212"/>
                </a:solidFill>
                <a:effectLst/>
                <a:latin typeface="-apple-system"/>
              </a:rPr>
              <a:t>的方式</a:t>
            </a:r>
            <a:r>
              <a:rPr lang="en-US" altLang="zh-CN" sz="1200" b="0" i="0" dirty="0">
                <a:solidFill>
                  <a:srgbClr val="121212"/>
                </a:solidFill>
                <a:effectLst/>
                <a:latin typeface="-apple-system"/>
              </a:rPr>
              <a:t>(</a:t>
            </a:r>
            <a:r>
              <a:rPr lang="en" altLang="zh-CN" sz="1200" b="0" i="0" dirty="0">
                <a:solidFill>
                  <a:srgbClr val="121212"/>
                </a:solidFill>
                <a:effectLst/>
                <a:latin typeface="-apple-system"/>
              </a:rPr>
              <a:t>Answer Engineering)</a:t>
            </a:r>
          </a:p>
        </p:txBody>
      </p:sp>
      <p:pic>
        <p:nvPicPr>
          <p:cNvPr id="4100" name="Picture 4">
            <a:extLst>
              <a:ext uri="{FF2B5EF4-FFF2-40B4-BE49-F238E27FC236}">
                <a16:creationId xmlns:a16="http://schemas.microsoft.com/office/drawing/2014/main" id="{52770213-4576-938C-7DDE-8C95833A0B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3323" y="1870085"/>
            <a:ext cx="5727700" cy="155891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E525D87A-3F5A-A552-1B3A-56DA2C0710D0}"/>
              </a:ext>
            </a:extLst>
          </p:cNvPr>
          <p:cNvSpPr txBox="1"/>
          <p:nvPr/>
        </p:nvSpPr>
        <p:spPr>
          <a:xfrm>
            <a:off x="6195808" y="3682050"/>
            <a:ext cx="5812142" cy="1384995"/>
          </a:xfrm>
          <a:prstGeom prst="rect">
            <a:avLst/>
          </a:prstGeom>
          <a:noFill/>
        </p:spPr>
        <p:txBody>
          <a:bodyPr wrap="square">
            <a:spAutoFit/>
          </a:bodyPr>
          <a:lstStyle/>
          <a:p>
            <a:r>
              <a:rPr lang="zh-CN" altLang="en-US" sz="1400" b="0" i="0" dirty="0">
                <a:solidFill>
                  <a:srgbClr val="121212"/>
                </a:solidFill>
                <a:effectLst/>
                <a:latin typeface="-apple-system"/>
              </a:rPr>
              <a:t>指示学习和提示学习的目的都是去挖掘语言模型本身具备的知识。不同的是</a:t>
            </a:r>
            <a:r>
              <a:rPr lang="en" altLang="zh-CN" sz="1400" b="0" i="0" dirty="0">
                <a:solidFill>
                  <a:srgbClr val="121212"/>
                </a:solidFill>
                <a:effectLst/>
                <a:latin typeface="-apple-system"/>
              </a:rPr>
              <a:t>Prompt</a:t>
            </a:r>
            <a:r>
              <a:rPr lang="zh-CN" altLang="en-US" sz="1400" b="0" i="0" dirty="0">
                <a:solidFill>
                  <a:srgbClr val="121212"/>
                </a:solidFill>
                <a:effectLst/>
                <a:latin typeface="-apple-system"/>
              </a:rPr>
              <a:t>是激发语言模型的</a:t>
            </a:r>
            <a:r>
              <a:rPr lang="zh-CN" altLang="en-US" sz="1400" b="1" i="0" dirty="0">
                <a:solidFill>
                  <a:srgbClr val="121212"/>
                </a:solidFill>
                <a:effectLst/>
                <a:latin typeface="-apple-system"/>
              </a:rPr>
              <a:t>补全能力</a:t>
            </a:r>
            <a:r>
              <a:rPr lang="zh-CN" altLang="en-US" sz="1400" b="0" i="0" dirty="0">
                <a:solidFill>
                  <a:srgbClr val="121212"/>
                </a:solidFill>
                <a:effectLst/>
                <a:latin typeface="-apple-system"/>
              </a:rPr>
              <a:t>，例如根据上半句生成下半句，或是完形填空等。</a:t>
            </a:r>
            <a:r>
              <a:rPr lang="en" altLang="zh-CN" sz="1400" b="0" i="0" dirty="0">
                <a:solidFill>
                  <a:srgbClr val="121212"/>
                </a:solidFill>
                <a:effectLst/>
                <a:latin typeface="-apple-system"/>
              </a:rPr>
              <a:t>Instruct</a:t>
            </a:r>
            <a:r>
              <a:rPr lang="zh-CN" altLang="en-US" sz="1400" b="0" i="0" dirty="0">
                <a:solidFill>
                  <a:srgbClr val="121212"/>
                </a:solidFill>
                <a:effectLst/>
                <a:latin typeface="-apple-system"/>
              </a:rPr>
              <a:t>是激发语言模型的</a:t>
            </a:r>
            <a:r>
              <a:rPr lang="zh-CN" altLang="en-US" sz="1400" b="1" i="0" dirty="0">
                <a:solidFill>
                  <a:srgbClr val="121212"/>
                </a:solidFill>
                <a:effectLst/>
                <a:latin typeface="-apple-system"/>
              </a:rPr>
              <a:t>理解能力</a:t>
            </a:r>
            <a:r>
              <a:rPr lang="zh-CN" altLang="en-US" sz="1400" b="0" i="0" dirty="0">
                <a:solidFill>
                  <a:srgbClr val="121212"/>
                </a:solidFill>
                <a:effectLst/>
                <a:latin typeface="-apple-system"/>
              </a:rPr>
              <a:t>，它通过给出更明显的指令，让模型去做出正确的行动。</a:t>
            </a:r>
            <a:r>
              <a:rPr lang="zh-CN" altLang="en-US" sz="1400" b="1" i="0" dirty="0">
                <a:solidFill>
                  <a:srgbClr val="121212"/>
                </a:solidFill>
                <a:effectLst/>
                <a:latin typeface="-apple-system"/>
              </a:rPr>
              <a:t>指示学习的优点是它经过多任务的微调后，也能够在其他任务上做</a:t>
            </a:r>
            <a:r>
              <a:rPr lang="en" altLang="zh-CN" sz="1400" b="1" i="0" dirty="0">
                <a:solidFill>
                  <a:srgbClr val="121212"/>
                </a:solidFill>
                <a:effectLst/>
                <a:latin typeface="-apple-system"/>
              </a:rPr>
              <a:t>zero-shot</a:t>
            </a:r>
            <a:r>
              <a:rPr lang="zh-CN" altLang="en" sz="1400" b="1" i="0" dirty="0">
                <a:solidFill>
                  <a:srgbClr val="121212"/>
                </a:solidFill>
                <a:effectLst/>
                <a:latin typeface="-apple-system"/>
              </a:rPr>
              <a:t>，</a:t>
            </a:r>
            <a:r>
              <a:rPr lang="zh-CN" altLang="en-US" sz="1400" b="1" i="0" dirty="0">
                <a:solidFill>
                  <a:srgbClr val="121212"/>
                </a:solidFill>
                <a:effectLst/>
                <a:latin typeface="-apple-system"/>
              </a:rPr>
              <a:t>而提示学习都是针对一个任务的。泛化能力不如指示学习</a:t>
            </a:r>
            <a:r>
              <a:rPr lang="zh-CN" altLang="en-US" sz="1400" b="0" i="0" dirty="0">
                <a:solidFill>
                  <a:srgbClr val="121212"/>
                </a:solidFill>
                <a:effectLst/>
                <a:latin typeface="-apple-system"/>
              </a:rPr>
              <a:t>。</a:t>
            </a:r>
            <a:endParaRPr lang="zh-CN" altLang="en-US" sz="1400" dirty="0"/>
          </a:p>
        </p:txBody>
      </p:sp>
      <p:sp>
        <p:nvSpPr>
          <p:cNvPr id="14" name="文本框 13">
            <a:extLst>
              <a:ext uri="{FF2B5EF4-FFF2-40B4-BE49-F238E27FC236}">
                <a16:creationId xmlns:a16="http://schemas.microsoft.com/office/drawing/2014/main" id="{1B7BFEEA-2782-5829-2166-960983D7E633}"/>
              </a:ext>
            </a:extLst>
          </p:cNvPr>
          <p:cNvSpPr txBox="1"/>
          <p:nvPr/>
        </p:nvSpPr>
        <p:spPr>
          <a:xfrm>
            <a:off x="6261806" y="1500752"/>
            <a:ext cx="2235200" cy="369332"/>
          </a:xfrm>
          <a:prstGeom prst="rect">
            <a:avLst/>
          </a:prstGeom>
          <a:noFill/>
        </p:spPr>
        <p:txBody>
          <a:bodyPr wrap="square" rtlCol="0">
            <a:spAutoFit/>
          </a:bodyPr>
          <a:lstStyle/>
          <a:p>
            <a:r>
              <a:rPr kumimoji="1" lang="en-US" altLang="zh-CN" dirty="0"/>
              <a:t>Instruct</a:t>
            </a:r>
            <a:r>
              <a:rPr kumimoji="1" lang="zh-CN" altLang="en-US" dirty="0"/>
              <a:t> </a:t>
            </a:r>
            <a:r>
              <a:rPr kumimoji="1" lang="en-US" altLang="zh-CN" dirty="0"/>
              <a:t>Learning</a:t>
            </a:r>
            <a:endParaRPr kumimoji="1" lang="zh-CN" altLang="en-US" dirty="0"/>
          </a:p>
        </p:txBody>
      </p:sp>
      <p:sp>
        <p:nvSpPr>
          <p:cNvPr id="15" name="文本框 14">
            <a:extLst>
              <a:ext uri="{FF2B5EF4-FFF2-40B4-BE49-F238E27FC236}">
                <a16:creationId xmlns:a16="http://schemas.microsoft.com/office/drawing/2014/main" id="{82BAC7BA-5C91-B01D-558D-8DD7E6645286}"/>
              </a:ext>
            </a:extLst>
          </p:cNvPr>
          <p:cNvSpPr txBox="1"/>
          <p:nvPr/>
        </p:nvSpPr>
        <p:spPr>
          <a:xfrm>
            <a:off x="679505" y="2690148"/>
            <a:ext cx="2235200" cy="369332"/>
          </a:xfrm>
          <a:prstGeom prst="rect">
            <a:avLst/>
          </a:prstGeom>
          <a:noFill/>
        </p:spPr>
        <p:txBody>
          <a:bodyPr wrap="square" rtlCol="0">
            <a:spAutoFit/>
          </a:bodyPr>
          <a:lstStyle/>
          <a:p>
            <a:r>
              <a:rPr kumimoji="1" lang="en-US" altLang="zh-CN" dirty="0"/>
              <a:t>Prompt</a:t>
            </a:r>
            <a:r>
              <a:rPr kumimoji="1" lang="zh-CN" altLang="en-US" dirty="0"/>
              <a:t> </a:t>
            </a:r>
            <a:r>
              <a:rPr kumimoji="1" lang="en-US" altLang="zh-CN" dirty="0"/>
              <a:t>Learning</a:t>
            </a:r>
            <a:endParaRPr kumimoji="1" lang="zh-CN" altLang="en-US" dirty="0"/>
          </a:p>
        </p:txBody>
      </p:sp>
    </p:spTree>
    <p:extLst>
      <p:ext uri="{BB962C8B-B14F-4D97-AF65-F5344CB8AC3E}">
        <p14:creationId xmlns:p14="http://schemas.microsoft.com/office/powerpoint/2010/main" val="3080501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Prompt</a:t>
            </a:r>
            <a:r>
              <a:rPr lang="zh-CN" altLang="en-US" sz="3600" dirty="0">
                <a:solidFill>
                  <a:srgbClr val="C00000"/>
                </a:solidFill>
                <a:latin typeface="微软雅黑" panose="020B0503020204020204" pitchFamily="34" charset="-122"/>
                <a:ea typeface="微软雅黑" panose="020B0503020204020204" pitchFamily="34" charset="-122"/>
              </a:rPr>
              <a:t>工程</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3" name="图片 2">
            <a:extLst>
              <a:ext uri="{FF2B5EF4-FFF2-40B4-BE49-F238E27FC236}">
                <a16:creationId xmlns:a16="http://schemas.microsoft.com/office/drawing/2014/main" id="{088A73B1-2499-6111-DF3A-F05C17E2DAA1}"/>
              </a:ext>
            </a:extLst>
          </p:cNvPr>
          <p:cNvPicPr>
            <a:picLocks noChangeAspect="1"/>
          </p:cNvPicPr>
          <p:nvPr/>
        </p:nvPicPr>
        <p:blipFill>
          <a:blip r:embed="rId5"/>
          <a:stretch>
            <a:fillRect/>
          </a:stretch>
        </p:blipFill>
        <p:spPr>
          <a:xfrm>
            <a:off x="635619" y="2851639"/>
            <a:ext cx="6890422" cy="3250866"/>
          </a:xfrm>
          <a:prstGeom prst="rect">
            <a:avLst/>
          </a:prstGeom>
        </p:spPr>
      </p:pic>
      <p:pic>
        <p:nvPicPr>
          <p:cNvPr id="3074" name="Picture 2">
            <a:extLst>
              <a:ext uri="{FF2B5EF4-FFF2-40B4-BE49-F238E27FC236}">
                <a16:creationId xmlns:a16="http://schemas.microsoft.com/office/drawing/2014/main" id="{F034383D-849D-BC3F-1950-E3A915267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8720" y="89773"/>
            <a:ext cx="6801503" cy="298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750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Prompt</a:t>
            </a:r>
            <a:r>
              <a:rPr lang="zh-CN" altLang="en-US" sz="3600" dirty="0">
                <a:solidFill>
                  <a:srgbClr val="C00000"/>
                </a:solidFill>
                <a:latin typeface="微软雅黑" panose="020B0503020204020204" pitchFamily="34" charset="-122"/>
                <a:ea typeface="微软雅黑" panose="020B0503020204020204" pitchFamily="34" charset="-122"/>
              </a:rPr>
              <a:t>模版示例</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5122" name="Picture 2">
            <a:extLst>
              <a:ext uri="{FF2B5EF4-FFF2-40B4-BE49-F238E27FC236}">
                <a16:creationId xmlns:a16="http://schemas.microsoft.com/office/drawing/2014/main" id="{5B61CEAA-6E72-B007-635F-060222B0DF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19" y="1566727"/>
            <a:ext cx="5389262" cy="389973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25827AF-748B-3E58-E732-607EA56067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462" y="2037458"/>
            <a:ext cx="55499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94BCF28-B904-0B44-586B-966B6AAA8248}"/>
              </a:ext>
            </a:extLst>
          </p:cNvPr>
          <p:cNvSpPr txBox="1"/>
          <p:nvPr/>
        </p:nvSpPr>
        <p:spPr>
          <a:xfrm>
            <a:off x="635619" y="6337909"/>
            <a:ext cx="6405880" cy="369332"/>
          </a:xfrm>
          <a:prstGeom prst="rect">
            <a:avLst/>
          </a:prstGeom>
          <a:noFill/>
        </p:spPr>
        <p:txBody>
          <a:bodyPr wrap="square">
            <a:spAutoFit/>
          </a:bodyPr>
          <a:lstStyle/>
          <a:p>
            <a:r>
              <a:rPr lang="zh-CN" altLang="en-US" dirty="0"/>
              <a:t>https://zhuanlan.zhihu.com/p/526299013</a:t>
            </a:r>
          </a:p>
        </p:txBody>
      </p:sp>
    </p:spTree>
    <p:extLst>
      <p:ext uri="{BB962C8B-B14F-4D97-AF65-F5344CB8AC3E}">
        <p14:creationId xmlns:p14="http://schemas.microsoft.com/office/powerpoint/2010/main" val="794924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Prompt</a:t>
            </a:r>
            <a:r>
              <a:rPr lang="zh-CN" altLang="en-US" sz="3600" dirty="0">
                <a:solidFill>
                  <a:srgbClr val="C00000"/>
                </a:solidFill>
                <a:latin typeface="微软雅黑" panose="020B0503020204020204" pitchFamily="34" charset="-122"/>
                <a:ea typeface="微软雅黑" panose="020B0503020204020204" pitchFamily="34" charset="-122"/>
              </a:rPr>
              <a:t>的一些魔法</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2" name="Picture 2" descr="🟢 Zero Shot Chain of Thought | Learn Prompting">
            <a:extLst>
              <a:ext uri="{FF2B5EF4-FFF2-40B4-BE49-F238E27FC236}">
                <a16:creationId xmlns:a16="http://schemas.microsoft.com/office/drawing/2014/main" id="{4CB9A74A-7E90-2FC1-5D7E-4A41C6FB0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1275" y="2349942"/>
            <a:ext cx="4545362" cy="187447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1F2B3D17-4054-470A-43B5-6EF6B747C3ED}"/>
              </a:ext>
            </a:extLst>
          </p:cNvPr>
          <p:cNvPicPr>
            <a:picLocks noChangeAspect="1"/>
          </p:cNvPicPr>
          <p:nvPr/>
        </p:nvPicPr>
        <p:blipFill>
          <a:blip r:embed="rId6"/>
          <a:stretch>
            <a:fillRect/>
          </a:stretch>
        </p:blipFill>
        <p:spPr>
          <a:xfrm>
            <a:off x="6412817" y="1588097"/>
            <a:ext cx="4227178" cy="4009110"/>
          </a:xfrm>
          <a:prstGeom prst="rect">
            <a:avLst/>
          </a:prstGeom>
        </p:spPr>
      </p:pic>
      <p:sp>
        <p:nvSpPr>
          <p:cNvPr id="5" name="文本框 4">
            <a:extLst>
              <a:ext uri="{FF2B5EF4-FFF2-40B4-BE49-F238E27FC236}">
                <a16:creationId xmlns:a16="http://schemas.microsoft.com/office/drawing/2014/main" id="{1E70F6F9-E562-A7C2-1447-8540B2EAB3E3}"/>
              </a:ext>
            </a:extLst>
          </p:cNvPr>
          <p:cNvSpPr txBox="1"/>
          <p:nvPr/>
        </p:nvSpPr>
        <p:spPr>
          <a:xfrm>
            <a:off x="5622498" y="6368686"/>
            <a:ext cx="4265122" cy="307777"/>
          </a:xfrm>
          <a:prstGeom prst="rect">
            <a:avLst/>
          </a:prstGeom>
          <a:noFill/>
        </p:spPr>
        <p:txBody>
          <a:bodyPr wrap="square" rtlCol="0">
            <a:spAutoFit/>
          </a:bodyPr>
          <a:lstStyle/>
          <a:p>
            <a:r>
              <a:rPr kumimoji="1" lang="zh-CN" altLang="en-US" sz="1400" dirty="0"/>
              <a:t>李嫣然：后</a:t>
            </a:r>
            <a:r>
              <a:rPr kumimoji="1" lang="en-US" altLang="zh-CN" sz="1400" dirty="0" err="1"/>
              <a:t>ChatGPT</a:t>
            </a:r>
            <a:r>
              <a:rPr kumimoji="1" lang="zh-CN" altLang="en-US" sz="1400" dirty="0"/>
              <a:t>读书会第</a:t>
            </a:r>
            <a:r>
              <a:rPr kumimoji="1" lang="en-US" altLang="zh-CN" sz="1400" dirty="0"/>
              <a:t>2</a:t>
            </a:r>
            <a:r>
              <a:rPr kumimoji="1" lang="zh-CN" altLang="en-US" sz="1400" dirty="0"/>
              <a:t>期，集智斑图，</a:t>
            </a:r>
            <a:r>
              <a:rPr kumimoji="1" lang="en-US" altLang="zh-CN" sz="1400" dirty="0"/>
              <a:t>2023</a:t>
            </a:r>
            <a:endParaRPr kumimoji="1" lang="zh-CN" altLang="en-US" sz="1400" dirty="0"/>
          </a:p>
        </p:txBody>
      </p:sp>
      <p:sp>
        <p:nvSpPr>
          <p:cNvPr id="6" name="文本框 5">
            <a:extLst>
              <a:ext uri="{FF2B5EF4-FFF2-40B4-BE49-F238E27FC236}">
                <a16:creationId xmlns:a16="http://schemas.microsoft.com/office/drawing/2014/main" id="{5C415171-5177-6C73-3CF4-97AA861A38E4}"/>
              </a:ext>
            </a:extLst>
          </p:cNvPr>
          <p:cNvSpPr txBox="1"/>
          <p:nvPr/>
        </p:nvSpPr>
        <p:spPr>
          <a:xfrm>
            <a:off x="497989" y="6351584"/>
            <a:ext cx="6405880" cy="369332"/>
          </a:xfrm>
          <a:prstGeom prst="rect">
            <a:avLst/>
          </a:prstGeom>
          <a:noFill/>
        </p:spPr>
        <p:txBody>
          <a:bodyPr wrap="square">
            <a:spAutoFit/>
          </a:bodyPr>
          <a:lstStyle/>
          <a:p>
            <a:r>
              <a:rPr lang="en" altLang="zh-CN" dirty="0"/>
              <a:t>https://</a:t>
            </a:r>
            <a:r>
              <a:rPr lang="en" altLang="zh-CN" dirty="0" err="1"/>
              <a:t>pattern.swarma.org</a:t>
            </a:r>
            <a:r>
              <a:rPr lang="en" altLang="zh-CN" dirty="0"/>
              <a:t>/</a:t>
            </a:r>
            <a:r>
              <a:rPr lang="en" altLang="zh-CN" dirty="0" err="1"/>
              <a:t>study_group_issue</a:t>
            </a:r>
            <a:r>
              <a:rPr lang="en" altLang="zh-CN" dirty="0"/>
              <a:t>/409</a:t>
            </a:r>
            <a:endParaRPr lang="zh-CN" altLang="en-US" dirty="0"/>
          </a:p>
        </p:txBody>
      </p:sp>
    </p:spTree>
    <p:extLst>
      <p:ext uri="{BB962C8B-B14F-4D97-AF65-F5344CB8AC3E}">
        <p14:creationId xmlns:p14="http://schemas.microsoft.com/office/powerpoint/2010/main" val="4255241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Hallucination</a:t>
            </a:r>
            <a:r>
              <a:rPr lang="zh-CN" altLang="en-US" sz="3600" dirty="0">
                <a:solidFill>
                  <a:srgbClr val="C00000"/>
                </a:solidFill>
                <a:latin typeface="微软雅黑" panose="020B0503020204020204" pitchFamily="34" charset="-122"/>
                <a:ea typeface="微软雅黑" panose="020B0503020204020204" pitchFamily="34" charset="-122"/>
              </a:rPr>
              <a:t>（幻觉）</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F94BCF28-B904-0B44-586B-966B6AAA8248}"/>
              </a:ext>
            </a:extLst>
          </p:cNvPr>
          <p:cNvSpPr txBox="1"/>
          <p:nvPr/>
        </p:nvSpPr>
        <p:spPr>
          <a:xfrm>
            <a:off x="635619" y="6337909"/>
            <a:ext cx="6405880" cy="369332"/>
          </a:xfrm>
          <a:prstGeom prst="rect">
            <a:avLst/>
          </a:prstGeom>
          <a:noFill/>
        </p:spPr>
        <p:txBody>
          <a:bodyPr wrap="square">
            <a:spAutoFit/>
          </a:bodyPr>
          <a:lstStyle/>
          <a:p>
            <a:r>
              <a:rPr lang="en" altLang="zh-CN" dirty="0"/>
              <a:t>https://</a:t>
            </a:r>
            <a:r>
              <a:rPr lang="en" altLang="zh-CN" dirty="0" err="1"/>
              <a:t>pattern.swarma.org</a:t>
            </a:r>
            <a:r>
              <a:rPr lang="en" altLang="zh-CN" dirty="0"/>
              <a:t>/</a:t>
            </a:r>
            <a:r>
              <a:rPr lang="en" altLang="zh-CN" dirty="0" err="1"/>
              <a:t>study_group_issue</a:t>
            </a:r>
            <a:r>
              <a:rPr lang="en" altLang="zh-CN" dirty="0"/>
              <a:t>/409</a:t>
            </a:r>
            <a:endParaRPr lang="zh-CN" altLang="en-US" dirty="0"/>
          </a:p>
        </p:txBody>
      </p:sp>
      <p:pic>
        <p:nvPicPr>
          <p:cNvPr id="5" name="图片 4">
            <a:extLst>
              <a:ext uri="{FF2B5EF4-FFF2-40B4-BE49-F238E27FC236}">
                <a16:creationId xmlns:a16="http://schemas.microsoft.com/office/drawing/2014/main" id="{5082CB3C-7AC7-807C-9AD7-DF8124F9331A}"/>
              </a:ext>
            </a:extLst>
          </p:cNvPr>
          <p:cNvPicPr>
            <a:picLocks noChangeAspect="1"/>
          </p:cNvPicPr>
          <p:nvPr/>
        </p:nvPicPr>
        <p:blipFill>
          <a:blip r:embed="rId5"/>
          <a:stretch>
            <a:fillRect/>
          </a:stretch>
        </p:blipFill>
        <p:spPr>
          <a:xfrm>
            <a:off x="814039" y="2090118"/>
            <a:ext cx="4476995" cy="2677763"/>
          </a:xfrm>
          <a:prstGeom prst="rect">
            <a:avLst/>
          </a:prstGeom>
        </p:spPr>
      </p:pic>
      <p:pic>
        <p:nvPicPr>
          <p:cNvPr id="6" name="图片 5">
            <a:extLst>
              <a:ext uri="{FF2B5EF4-FFF2-40B4-BE49-F238E27FC236}">
                <a16:creationId xmlns:a16="http://schemas.microsoft.com/office/drawing/2014/main" id="{04A11D55-1855-2CD3-7FB4-100FE1C1E31D}"/>
              </a:ext>
            </a:extLst>
          </p:cNvPr>
          <p:cNvPicPr>
            <a:picLocks noChangeAspect="1"/>
          </p:cNvPicPr>
          <p:nvPr/>
        </p:nvPicPr>
        <p:blipFill>
          <a:blip r:embed="rId6"/>
          <a:stretch>
            <a:fillRect/>
          </a:stretch>
        </p:blipFill>
        <p:spPr>
          <a:xfrm>
            <a:off x="6096000" y="1854324"/>
            <a:ext cx="5707747" cy="1648112"/>
          </a:xfrm>
          <a:prstGeom prst="rect">
            <a:avLst/>
          </a:prstGeom>
        </p:spPr>
      </p:pic>
      <p:pic>
        <p:nvPicPr>
          <p:cNvPr id="9" name="图片 8">
            <a:extLst>
              <a:ext uri="{FF2B5EF4-FFF2-40B4-BE49-F238E27FC236}">
                <a16:creationId xmlns:a16="http://schemas.microsoft.com/office/drawing/2014/main" id="{BFC0FED8-1C00-5170-7980-8F4B0C924162}"/>
              </a:ext>
            </a:extLst>
          </p:cNvPr>
          <p:cNvPicPr>
            <a:picLocks noChangeAspect="1"/>
          </p:cNvPicPr>
          <p:nvPr/>
        </p:nvPicPr>
        <p:blipFill>
          <a:blip r:embed="rId7"/>
          <a:stretch>
            <a:fillRect/>
          </a:stretch>
        </p:blipFill>
        <p:spPr>
          <a:xfrm>
            <a:off x="6082990" y="3737839"/>
            <a:ext cx="5531240" cy="1494552"/>
          </a:xfrm>
          <a:prstGeom prst="rect">
            <a:avLst/>
          </a:prstGeom>
        </p:spPr>
      </p:pic>
      <p:sp>
        <p:nvSpPr>
          <p:cNvPr id="11" name="文本框 10">
            <a:extLst>
              <a:ext uri="{FF2B5EF4-FFF2-40B4-BE49-F238E27FC236}">
                <a16:creationId xmlns:a16="http://schemas.microsoft.com/office/drawing/2014/main" id="{14FD0981-6B90-AA62-3CEB-3FE1EB985B54}"/>
              </a:ext>
            </a:extLst>
          </p:cNvPr>
          <p:cNvSpPr txBox="1"/>
          <p:nvPr/>
        </p:nvSpPr>
        <p:spPr>
          <a:xfrm>
            <a:off x="5884267" y="6368686"/>
            <a:ext cx="4265122" cy="307777"/>
          </a:xfrm>
          <a:prstGeom prst="rect">
            <a:avLst/>
          </a:prstGeom>
          <a:noFill/>
        </p:spPr>
        <p:txBody>
          <a:bodyPr wrap="square" rtlCol="0">
            <a:spAutoFit/>
          </a:bodyPr>
          <a:lstStyle/>
          <a:p>
            <a:r>
              <a:rPr kumimoji="1" lang="zh-CN" altLang="en-US" sz="1400" dirty="0"/>
              <a:t>李嫣然：后</a:t>
            </a:r>
            <a:r>
              <a:rPr kumimoji="1" lang="en-US" altLang="zh-CN" sz="1400" dirty="0" err="1"/>
              <a:t>ChatGPT</a:t>
            </a:r>
            <a:r>
              <a:rPr kumimoji="1" lang="zh-CN" altLang="en-US" sz="1400" dirty="0"/>
              <a:t>读书会第</a:t>
            </a:r>
            <a:r>
              <a:rPr kumimoji="1" lang="en-US" altLang="zh-CN" sz="1400" dirty="0"/>
              <a:t>2</a:t>
            </a:r>
            <a:r>
              <a:rPr kumimoji="1" lang="zh-CN" altLang="en-US" sz="1400" dirty="0"/>
              <a:t>期，集智斑图，</a:t>
            </a:r>
            <a:r>
              <a:rPr kumimoji="1" lang="en-US" altLang="zh-CN" sz="1400" dirty="0"/>
              <a:t>2023</a:t>
            </a:r>
            <a:endParaRPr kumimoji="1" lang="zh-CN" altLang="en-US" sz="1400" dirty="0"/>
          </a:p>
        </p:txBody>
      </p:sp>
    </p:spTree>
    <p:extLst>
      <p:ext uri="{BB962C8B-B14F-4D97-AF65-F5344CB8AC3E}">
        <p14:creationId xmlns:p14="http://schemas.microsoft.com/office/powerpoint/2010/main" val="4142825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大模型平替</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F94BCF28-B904-0B44-586B-966B6AAA8248}"/>
              </a:ext>
            </a:extLst>
          </p:cNvPr>
          <p:cNvSpPr txBox="1"/>
          <p:nvPr/>
        </p:nvSpPr>
        <p:spPr>
          <a:xfrm>
            <a:off x="635619" y="6337909"/>
            <a:ext cx="6405880" cy="369332"/>
          </a:xfrm>
          <a:prstGeom prst="rect">
            <a:avLst/>
          </a:prstGeom>
          <a:noFill/>
        </p:spPr>
        <p:txBody>
          <a:bodyPr wrap="square">
            <a:spAutoFit/>
          </a:bodyPr>
          <a:lstStyle/>
          <a:p>
            <a:r>
              <a:rPr lang="en" altLang="zh-CN" dirty="0"/>
              <a:t>https://</a:t>
            </a:r>
            <a:r>
              <a:rPr lang="en" altLang="zh-CN" dirty="0" err="1"/>
              <a:t>pattern.swarma.org</a:t>
            </a:r>
            <a:r>
              <a:rPr lang="en" altLang="zh-CN" dirty="0"/>
              <a:t>/</a:t>
            </a:r>
            <a:r>
              <a:rPr lang="en" altLang="zh-CN" dirty="0" err="1"/>
              <a:t>study_group_issue</a:t>
            </a:r>
            <a:r>
              <a:rPr lang="en" altLang="zh-CN" dirty="0"/>
              <a:t>/451</a:t>
            </a:r>
            <a:endParaRPr lang="zh-CN" altLang="en-US" dirty="0"/>
          </a:p>
        </p:txBody>
      </p:sp>
      <p:sp>
        <p:nvSpPr>
          <p:cNvPr id="11" name="文本框 10">
            <a:extLst>
              <a:ext uri="{FF2B5EF4-FFF2-40B4-BE49-F238E27FC236}">
                <a16:creationId xmlns:a16="http://schemas.microsoft.com/office/drawing/2014/main" id="{14FD0981-6B90-AA62-3CEB-3FE1EB985B54}"/>
              </a:ext>
            </a:extLst>
          </p:cNvPr>
          <p:cNvSpPr txBox="1"/>
          <p:nvPr/>
        </p:nvSpPr>
        <p:spPr>
          <a:xfrm>
            <a:off x="5884267" y="6368686"/>
            <a:ext cx="4265122" cy="307777"/>
          </a:xfrm>
          <a:prstGeom prst="rect">
            <a:avLst/>
          </a:prstGeom>
          <a:noFill/>
        </p:spPr>
        <p:txBody>
          <a:bodyPr wrap="square" rtlCol="0">
            <a:spAutoFit/>
          </a:bodyPr>
          <a:lstStyle/>
          <a:p>
            <a:r>
              <a:rPr kumimoji="1" lang="zh-CN" altLang="en-US" sz="1400" dirty="0"/>
              <a:t>李嫣然：后</a:t>
            </a:r>
            <a:r>
              <a:rPr kumimoji="1" lang="en-US" altLang="zh-CN" sz="1400" dirty="0" err="1"/>
              <a:t>ChatGPT</a:t>
            </a:r>
            <a:r>
              <a:rPr kumimoji="1" lang="zh-CN" altLang="en-US" sz="1400" dirty="0"/>
              <a:t>读书会第</a:t>
            </a:r>
            <a:r>
              <a:rPr kumimoji="1" lang="en-US" altLang="zh-CN" sz="1400" dirty="0"/>
              <a:t>2</a:t>
            </a:r>
            <a:r>
              <a:rPr kumimoji="1" lang="zh-CN" altLang="en-US" sz="1400" dirty="0"/>
              <a:t>期，集智斑图，</a:t>
            </a:r>
            <a:r>
              <a:rPr kumimoji="1" lang="en-US" altLang="zh-CN" sz="1400" dirty="0"/>
              <a:t>2023</a:t>
            </a:r>
            <a:endParaRPr kumimoji="1" lang="zh-CN" altLang="en-US" sz="1400" dirty="0"/>
          </a:p>
        </p:txBody>
      </p:sp>
      <p:sp>
        <p:nvSpPr>
          <p:cNvPr id="3" name="文本框 2">
            <a:extLst>
              <a:ext uri="{FF2B5EF4-FFF2-40B4-BE49-F238E27FC236}">
                <a16:creationId xmlns:a16="http://schemas.microsoft.com/office/drawing/2014/main" id="{AA9EF3A3-3FCF-AF92-9652-0D51A6E9EBD8}"/>
              </a:ext>
            </a:extLst>
          </p:cNvPr>
          <p:cNvSpPr txBox="1"/>
          <p:nvPr/>
        </p:nvSpPr>
        <p:spPr>
          <a:xfrm>
            <a:off x="814038" y="2040096"/>
            <a:ext cx="9853961" cy="1631216"/>
          </a:xfrm>
          <a:prstGeom prst="rect">
            <a:avLst/>
          </a:prstGeom>
          <a:noFill/>
        </p:spPr>
        <p:txBody>
          <a:bodyPr wrap="square">
            <a:spAutoFit/>
          </a:bodyPr>
          <a:lstStyle/>
          <a:p>
            <a:r>
              <a:rPr lang="zh-CN" altLang="en-US" sz="2000" dirty="0">
                <a:ea typeface="FangSong" panose="02010609060101010101" pitchFamily="49" charset="-122"/>
              </a:rPr>
              <a:t>个人消费级显卡能训练微调的：</a:t>
            </a:r>
          </a:p>
          <a:p>
            <a:pPr marL="285750" indent="-285750">
              <a:buFont typeface="Arial" panose="020B0604020202020204" pitchFamily="34" charset="0"/>
              <a:buChar char="•"/>
            </a:pPr>
            <a:r>
              <a:rPr lang="zh-CN" altLang="en-US" sz="2000" dirty="0">
                <a:ea typeface="FangSong" panose="02010609060101010101" pitchFamily="49" charset="-122"/>
              </a:rPr>
              <a:t>清华的ChatGLM-6B</a:t>
            </a:r>
          </a:p>
          <a:p>
            <a:pPr marL="285750" indent="-285750">
              <a:buFont typeface="Arial" panose="020B0604020202020204" pitchFamily="34" charset="0"/>
              <a:buChar char="•"/>
            </a:pPr>
            <a:r>
              <a:rPr lang="zh-CN" altLang="en-US" sz="2000" dirty="0">
                <a:ea typeface="FangSong" panose="02010609060101010101" pitchFamily="49" charset="-122"/>
              </a:rPr>
              <a:t>Meta的LLaMA-7B：https://github.com/tloen/alpaca-lora</a:t>
            </a:r>
          </a:p>
          <a:p>
            <a:pPr marL="285750" indent="-285750">
              <a:buFont typeface="Arial" panose="020B0604020202020204" pitchFamily="34" charset="0"/>
              <a:buChar char="•"/>
            </a:pPr>
            <a:r>
              <a:rPr lang="zh-CN" altLang="en-US" sz="2000" dirty="0">
                <a:ea typeface="FangSong" panose="02010609060101010101" pitchFamily="49" charset="-122"/>
              </a:rPr>
              <a:t>港科大的训练平台LMFLow：https://optimalscale.github.io/LMFlow/examples/index.html</a:t>
            </a:r>
          </a:p>
        </p:txBody>
      </p:sp>
    </p:spTree>
    <p:extLst>
      <p:ext uri="{BB962C8B-B14F-4D97-AF65-F5344CB8AC3E}">
        <p14:creationId xmlns:p14="http://schemas.microsoft.com/office/powerpoint/2010/main" val="212176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Language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31F2C67-EDBB-2410-53D1-78E06E78D5AA}"/>
              </a:ext>
            </a:extLst>
          </p:cNvPr>
          <p:cNvPicPr>
            <a:picLocks noChangeAspect="1"/>
          </p:cNvPicPr>
          <p:nvPr/>
        </p:nvPicPr>
        <p:blipFill>
          <a:blip r:embed="rId4"/>
          <a:stretch>
            <a:fillRect/>
          </a:stretch>
        </p:blipFill>
        <p:spPr>
          <a:xfrm>
            <a:off x="2237410" y="2132418"/>
            <a:ext cx="3415794" cy="2305661"/>
          </a:xfrm>
          <a:prstGeom prst="rect">
            <a:avLst/>
          </a:prstGeom>
        </p:spPr>
      </p:pic>
      <p:sp>
        <p:nvSpPr>
          <p:cNvPr id="5" name="矩形 4">
            <a:extLst>
              <a:ext uri="{FF2B5EF4-FFF2-40B4-BE49-F238E27FC236}">
                <a16:creationId xmlns:a16="http://schemas.microsoft.com/office/drawing/2014/main" id="{AAD72B7D-DC2D-B5DC-B9F4-02E5DF61F184}"/>
              </a:ext>
            </a:extLst>
          </p:cNvPr>
          <p:cNvSpPr/>
          <p:nvPr/>
        </p:nvSpPr>
        <p:spPr>
          <a:xfrm>
            <a:off x="6096000" y="2120011"/>
            <a:ext cx="3763851" cy="2246769"/>
          </a:xfrm>
          <a:prstGeom prst="rect">
            <a:avLst/>
          </a:prstGeom>
        </p:spPr>
        <p:txBody>
          <a:bodyPr wrap="none">
            <a:spAutoFit/>
          </a:bodyPr>
          <a:lstStyle/>
          <a:p>
            <a:r>
              <a:rPr lang="en" altLang="zh-CN" sz="2800" dirty="0"/>
              <a:t>ConvS2S MT </a:t>
            </a:r>
          </a:p>
          <a:p>
            <a:endParaRPr lang="en" altLang="zh-CN" sz="2800" dirty="0"/>
          </a:p>
          <a:p>
            <a:r>
              <a:rPr lang="en" altLang="zh-CN" sz="2800" dirty="0"/>
              <a:t>Transformer MT </a:t>
            </a:r>
          </a:p>
          <a:p>
            <a:endParaRPr lang="en" altLang="zh-CN" sz="2800" dirty="0"/>
          </a:p>
          <a:p>
            <a:r>
              <a:rPr lang="en" altLang="zh-CN" sz="2800" dirty="0"/>
              <a:t>Neural Phrase-based MT</a:t>
            </a:r>
            <a:endParaRPr lang="zh-CN" altLang="en-US" sz="2800" dirty="0"/>
          </a:p>
        </p:txBody>
      </p:sp>
      <p:sp>
        <p:nvSpPr>
          <p:cNvPr id="6" name="矩形 5">
            <a:extLst>
              <a:ext uri="{FF2B5EF4-FFF2-40B4-BE49-F238E27FC236}">
                <a16:creationId xmlns:a16="http://schemas.microsoft.com/office/drawing/2014/main" id="{9492FA5A-F77B-E76A-5412-379FBD70B90F}"/>
              </a:ext>
            </a:extLst>
          </p:cNvPr>
          <p:cNvSpPr/>
          <p:nvPr/>
        </p:nvSpPr>
        <p:spPr>
          <a:xfrm>
            <a:off x="6096000" y="2500499"/>
            <a:ext cx="2047355" cy="369332"/>
          </a:xfrm>
          <a:prstGeom prst="rect">
            <a:avLst/>
          </a:prstGeom>
        </p:spPr>
        <p:txBody>
          <a:bodyPr wrap="none">
            <a:spAutoFit/>
          </a:bodyPr>
          <a:lstStyle/>
          <a:p>
            <a:r>
              <a:rPr lang="en" altLang="zh-CN" dirty="0"/>
              <a:t>arXiv:1705.03122v2</a:t>
            </a:r>
            <a:endParaRPr lang="zh-CN" altLang="en-US" dirty="0"/>
          </a:p>
        </p:txBody>
      </p:sp>
      <p:sp>
        <p:nvSpPr>
          <p:cNvPr id="9" name="矩形 8">
            <a:extLst>
              <a:ext uri="{FF2B5EF4-FFF2-40B4-BE49-F238E27FC236}">
                <a16:creationId xmlns:a16="http://schemas.microsoft.com/office/drawing/2014/main" id="{08298014-58E0-04A5-79CB-5810D14370A4}"/>
              </a:ext>
            </a:extLst>
          </p:cNvPr>
          <p:cNvSpPr/>
          <p:nvPr/>
        </p:nvSpPr>
        <p:spPr>
          <a:xfrm>
            <a:off x="6096000" y="3429000"/>
            <a:ext cx="2047355" cy="369332"/>
          </a:xfrm>
          <a:prstGeom prst="rect">
            <a:avLst/>
          </a:prstGeom>
        </p:spPr>
        <p:txBody>
          <a:bodyPr wrap="none">
            <a:spAutoFit/>
          </a:bodyPr>
          <a:lstStyle/>
          <a:p>
            <a:r>
              <a:rPr lang="en" altLang="zh-CN" dirty="0"/>
              <a:t>arXiv:1706.03762v4</a:t>
            </a:r>
            <a:endParaRPr lang="zh-CN" altLang="en-US" dirty="0"/>
          </a:p>
        </p:txBody>
      </p:sp>
      <p:sp>
        <p:nvSpPr>
          <p:cNvPr id="10" name="矩形 9">
            <a:extLst>
              <a:ext uri="{FF2B5EF4-FFF2-40B4-BE49-F238E27FC236}">
                <a16:creationId xmlns:a16="http://schemas.microsoft.com/office/drawing/2014/main" id="{CD6801AF-0FA9-C11D-67D7-ECE5EC3CAAD5}"/>
              </a:ext>
            </a:extLst>
          </p:cNvPr>
          <p:cNvSpPr/>
          <p:nvPr/>
        </p:nvSpPr>
        <p:spPr>
          <a:xfrm>
            <a:off x="6095999" y="4277032"/>
            <a:ext cx="2047355" cy="369332"/>
          </a:xfrm>
          <a:prstGeom prst="rect">
            <a:avLst/>
          </a:prstGeom>
        </p:spPr>
        <p:txBody>
          <a:bodyPr wrap="none">
            <a:spAutoFit/>
          </a:bodyPr>
          <a:lstStyle/>
          <a:p>
            <a:r>
              <a:rPr lang="en" altLang="zh-CN" dirty="0"/>
              <a:t>arXiv:1706.05565v2</a:t>
            </a:r>
            <a:endParaRPr lang="zh-CN" altLang="en-US" dirty="0"/>
          </a:p>
        </p:txBody>
      </p:sp>
    </p:spTree>
    <p:extLst>
      <p:ext uri="{BB962C8B-B14F-4D97-AF65-F5344CB8AC3E}">
        <p14:creationId xmlns:p14="http://schemas.microsoft.com/office/powerpoint/2010/main" val="12421632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结论</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769918"/>
            <a:ext cx="10823970" cy="2509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Transformer</a:t>
            </a:r>
            <a:r>
              <a:rPr kumimoji="1" lang="zh-CN" altLang="en-US" sz="2000" dirty="0">
                <a:latin typeface="Arial" panose="020B0604020202020204" pitchFamily="34" charset="0"/>
                <a:ea typeface="FangSong" panose="02010609060101010101" pitchFamily="49" charset="-122"/>
                <a:cs typeface="Arial" panose="020B0604020202020204" pitchFamily="34" charset="0"/>
              </a:rPr>
              <a:t>是重要的大模型基本构建</a:t>
            </a:r>
            <a:endParaRPr kumimoji="1" lang="en-US" altLang="zh-CN" sz="2000" dirty="0">
              <a:latin typeface="Arial" panose="020B0604020202020204" pitchFamily="34" charset="0"/>
              <a:ea typeface="FangSong" panose="02010609060101010101" pitchFamily="49" charset="-122"/>
              <a:cs typeface="Arial" panose="020B0604020202020204" pitchFamily="34" charset="0"/>
            </a:endParaRPr>
          </a:p>
          <a:p>
            <a:r>
              <a:rPr kumimoji="1" lang="zh-CN" altLang="en-US" sz="2000" dirty="0">
                <a:latin typeface="Arial" panose="020B0604020202020204" pitchFamily="34" charset="0"/>
                <a:ea typeface="FangSong" panose="02010609060101010101" pitchFamily="49" charset="-122"/>
                <a:cs typeface="Arial" panose="020B0604020202020204" pitchFamily="34" charset="0"/>
              </a:rPr>
              <a:t>微调是调试大模型的方法</a:t>
            </a:r>
            <a:endParaRPr kumimoji="1" lang="en-US" altLang="zh-CN" sz="20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Prompt</a:t>
            </a:r>
            <a:r>
              <a:rPr kumimoji="1" lang="zh-CN" altLang="en-US" sz="2000" dirty="0">
                <a:latin typeface="Arial" panose="020B0604020202020204" pitchFamily="34" charset="0"/>
                <a:ea typeface="FangSong" panose="02010609060101010101" pitchFamily="49" charset="-122"/>
                <a:cs typeface="Arial" panose="020B0604020202020204" pitchFamily="34" charset="0"/>
              </a:rPr>
              <a:t>工程是使用大模型的基本手段</a:t>
            </a:r>
            <a:endParaRPr kumimoji="1" lang="en-US" altLang="zh-CN" sz="20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Prompt</a:t>
            </a:r>
            <a:r>
              <a:rPr kumimoji="1" lang="zh-CN" altLang="en-US" sz="1600" dirty="0">
                <a:latin typeface="Arial" panose="020B0604020202020204" pitchFamily="34" charset="0"/>
                <a:ea typeface="FangSong" panose="02010609060101010101" pitchFamily="49" charset="-122"/>
                <a:cs typeface="Arial" panose="020B0604020202020204" pitchFamily="34" charset="0"/>
              </a:rPr>
              <a:t>已成为一种新的计算机语言</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zh-CN" altLang="en-US" sz="2000" dirty="0">
                <a:latin typeface="Arial" panose="020B0604020202020204" pitchFamily="34" charset="0"/>
                <a:ea typeface="FangSong" panose="02010609060101010101" pitchFamily="49" charset="-122"/>
                <a:cs typeface="Arial" panose="020B0604020202020204" pitchFamily="34" charset="0"/>
              </a:rPr>
              <a:t>未来大模型对人类的影响</a:t>
            </a:r>
          </a:p>
        </p:txBody>
      </p:sp>
    </p:spTree>
    <p:extLst>
      <p:ext uri="{BB962C8B-B14F-4D97-AF65-F5344CB8AC3E}">
        <p14:creationId xmlns:p14="http://schemas.microsoft.com/office/powerpoint/2010/main" val="3228105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Transformer</a:t>
            </a:r>
            <a:r>
              <a:rPr lang="zh-CN" altLang="en-US" sz="3600" dirty="0">
                <a:solidFill>
                  <a:srgbClr val="C00000"/>
                </a:solidFill>
                <a:latin typeface="微软雅黑" panose="020B0503020204020204" pitchFamily="34" charset="-122"/>
                <a:ea typeface="微软雅黑" panose="020B0503020204020204" pitchFamily="34" charset="-122"/>
              </a:rPr>
              <a:t>是什么？</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11" name="图片 10">
            <a:extLst>
              <a:ext uri="{FF2B5EF4-FFF2-40B4-BE49-F238E27FC236}">
                <a16:creationId xmlns:a16="http://schemas.microsoft.com/office/drawing/2014/main" id="{EFFCD789-4E77-2A4C-AF24-737FE12130D4}"/>
              </a:ext>
            </a:extLst>
          </p:cNvPr>
          <p:cNvPicPr>
            <a:picLocks noChangeAspect="1"/>
          </p:cNvPicPr>
          <p:nvPr/>
        </p:nvPicPr>
        <p:blipFill>
          <a:blip r:embed="rId5"/>
          <a:stretch>
            <a:fillRect/>
          </a:stretch>
        </p:blipFill>
        <p:spPr>
          <a:xfrm>
            <a:off x="6905029" y="0"/>
            <a:ext cx="4540737" cy="6014221"/>
          </a:xfrm>
          <a:prstGeom prst="rect">
            <a:avLst/>
          </a:prstGeom>
        </p:spPr>
      </p:pic>
      <p:sp>
        <p:nvSpPr>
          <p:cNvPr id="4" name="圆角矩形 3">
            <a:extLst>
              <a:ext uri="{FF2B5EF4-FFF2-40B4-BE49-F238E27FC236}">
                <a16:creationId xmlns:a16="http://schemas.microsoft.com/office/drawing/2014/main" id="{214BD001-0EBF-6E62-80D5-EF79EC5C2C16}"/>
              </a:ext>
            </a:extLst>
          </p:cNvPr>
          <p:cNvSpPr/>
          <p:nvPr/>
        </p:nvSpPr>
        <p:spPr>
          <a:xfrm>
            <a:off x="7509107" y="3429000"/>
            <a:ext cx="1668473" cy="590909"/>
          </a:xfrm>
          <a:prstGeom prst="round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F456D79B-0059-C7AD-6ADF-1801E08B76B9}"/>
              </a:ext>
            </a:extLst>
          </p:cNvPr>
          <p:cNvSpPr txBox="1"/>
          <p:nvPr/>
        </p:nvSpPr>
        <p:spPr>
          <a:xfrm>
            <a:off x="1139536" y="6272168"/>
            <a:ext cx="6941140"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/abs/1706.03762</a:t>
            </a:r>
            <a:endParaRPr lang="zh-CN" altLang="en-US" sz="1400"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5539F9EE-E003-E487-55EB-EA37863DC5A3}"/>
              </a:ext>
            </a:extLst>
          </p:cNvPr>
          <p:cNvPicPr>
            <a:picLocks noChangeAspect="1"/>
          </p:cNvPicPr>
          <p:nvPr/>
        </p:nvPicPr>
        <p:blipFill>
          <a:blip r:embed="rId6"/>
          <a:stretch>
            <a:fillRect/>
          </a:stretch>
        </p:blipFill>
        <p:spPr>
          <a:xfrm>
            <a:off x="1139536" y="1308553"/>
            <a:ext cx="4147437" cy="4628299"/>
          </a:xfrm>
          <a:prstGeom prst="rect">
            <a:avLst/>
          </a:prstGeom>
        </p:spPr>
      </p:pic>
    </p:spTree>
    <p:extLst>
      <p:ext uri="{BB962C8B-B14F-4D97-AF65-F5344CB8AC3E}">
        <p14:creationId xmlns:p14="http://schemas.microsoft.com/office/powerpoint/2010/main" val="1212259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Information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Aggregation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C3918A3-95B7-14A7-3CB0-823B84A4B943}"/>
              </a:ext>
            </a:extLst>
          </p:cNvPr>
          <p:cNvPicPr>
            <a:picLocks noChangeAspect="1"/>
          </p:cNvPicPr>
          <p:nvPr/>
        </p:nvPicPr>
        <p:blipFill>
          <a:blip r:embed="rId4"/>
          <a:stretch>
            <a:fillRect/>
          </a:stretch>
        </p:blipFill>
        <p:spPr>
          <a:xfrm>
            <a:off x="1703482" y="1722099"/>
            <a:ext cx="4295075" cy="3101998"/>
          </a:xfrm>
          <a:prstGeom prst="rect">
            <a:avLst/>
          </a:prstGeom>
        </p:spPr>
      </p:pic>
      <p:sp>
        <p:nvSpPr>
          <p:cNvPr id="5" name="文本框 4">
            <a:extLst>
              <a:ext uri="{FF2B5EF4-FFF2-40B4-BE49-F238E27FC236}">
                <a16:creationId xmlns:a16="http://schemas.microsoft.com/office/drawing/2014/main" id="{4FE926B5-5B54-360C-82BD-E3CF81BD3289}"/>
              </a:ext>
            </a:extLst>
          </p:cNvPr>
          <p:cNvSpPr txBox="1"/>
          <p:nvPr/>
        </p:nvSpPr>
        <p:spPr>
          <a:xfrm>
            <a:off x="2517851" y="5437669"/>
            <a:ext cx="3332136" cy="369332"/>
          </a:xfrm>
          <a:prstGeom prst="rect">
            <a:avLst/>
          </a:prstGeom>
          <a:noFill/>
        </p:spPr>
        <p:txBody>
          <a:bodyPr wrap="square" rtlCol="0">
            <a:spAutoFit/>
          </a:bodyPr>
          <a:lstStyle/>
          <a:p>
            <a:r>
              <a:rPr kumimoji="1" lang="zh-CN" altLang="en-US" dirty="0"/>
              <a:t>全联通的聚合方式</a:t>
            </a:r>
          </a:p>
        </p:txBody>
      </p:sp>
      <p:sp>
        <p:nvSpPr>
          <p:cNvPr id="6" name="文本框 5">
            <a:extLst>
              <a:ext uri="{FF2B5EF4-FFF2-40B4-BE49-F238E27FC236}">
                <a16:creationId xmlns:a16="http://schemas.microsoft.com/office/drawing/2014/main" id="{71E948D2-2179-D5FA-B9DA-A334F3C8B8F1}"/>
              </a:ext>
            </a:extLst>
          </p:cNvPr>
          <p:cNvSpPr txBox="1"/>
          <p:nvPr/>
        </p:nvSpPr>
        <p:spPr>
          <a:xfrm>
            <a:off x="8132448" y="5507419"/>
            <a:ext cx="3332136" cy="369332"/>
          </a:xfrm>
          <a:prstGeom prst="rect">
            <a:avLst/>
          </a:prstGeom>
          <a:noFill/>
        </p:spPr>
        <p:txBody>
          <a:bodyPr wrap="square" rtlCol="0">
            <a:spAutoFit/>
          </a:bodyPr>
          <a:lstStyle/>
          <a:p>
            <a:r>
              <a:rPr kumimoji="1" lang="zh-CN" altLang="en-US" dirty="0"/>
              <a:t>同层全联通的聚合方式</a:t>
            </a:r>
          </a:p>
        </p:txBody>
      </p:sp>
      <p:pic>
        <p:nvPicPr>
          <p:cNvPr id="9" name="图片 8">
            <a:extLst>
              <a:ext uri="{FF2B5EF4-FFF2-40B4-BE49-F238E27FC236}">
                <a16:creationId xmlns:a16="http://schemas.microsoft.com/office/drawing/2014/main" id="{2C148B13-4CD6-5ADE-76D3-A0BAB528F68E}"/>
              </a:ext>
            </a:extLst>
          </p:cNvPr>
          <p:cNvPicPr>
            <a:picLocks noChangeAspect="1"/>
          </p:cNvPicPr>
          <p:nvPr/>
        </p:nvPicPr>
        <p:blipFill>
          <a:blip r:embed="rId5"/>
          <a:stretch>
            <a:fillRect/>
          </a:stretch>
        </p:blipFill>
        <p:spPr>
          <a:xfrm>
            <a:off x="7169509" y="959874"/>
            <a:ext cx="4295075" cy="4368810"/>
          </a:xfrm>
          <a:prstGeom prst="rect">
            <a:avLst/>
          </a:prstGeom>
        </p:spPr>
      </p:pic>
    </p:spTree>
    <p:extLst>
      <p:ext uri="{BB962C8B-B14F-4D97-AF65-F5344CB8AC3E}">
        <p14:creationId xmlns:p14="http://schemas.microsoft.com/office/powerpoint/2010/main" val="172127937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2384</Words>
  <Application>Microsoft Macintosh PowerPoint</Application>
  <PresentationFormat>宽屏</PresentationFormat>
  <Paragraphs>388</Paragraphs>
  <Slides>70</Slides>
  <Notes>70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70</vt:i4>
      </vt:variant>
    </vt:vector>
  </HeadingPairs>
  <TitlesOfParts>
    <vt:vector size="84" baseType="lpstr">
      <vt:lpstr>-apple-system</vt:lpstr>
      <vt:lpstr>FangSong</vt:lpstr>
      <vt:lpstr>微软雅黑</vt:lpstr>
      <vt:lpstr>Songti SC</vt:lpstr>
      <vt:lpstr>Arial</vt:lpstr>
      <vt:lpstr>Calibri</vt:lpstr>
      <vt:lpstr>Calibri Light</vt:lpstr>
      <vt:lpstr>Cambria Math</vt:lpstr>
      <vt:lpstr>Helvetica Neue</vt:lpstr>
      <vt:lpstr>Source Sans Pro</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2023-04-20T14:02:11Z</dcterms:modified>
  <cp:category/>
</cp:coreProperties>
</file>